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</p:sldIdLst>
  <p:sldSz cx="18288000" cy="10287000"/>
  <p:notesSz cx="6858000" cy="9144000"/>
  <p:embeddedFontLst>
    <p:embeddedFont>
      <p:font typeface="Playlist Script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Hussar Ekologiczy" charset="1" panose="02000503000000000000"/>
      <p:regular r:id="rId11"/>
    </p:embeddedFont>
    <p:embeddedFont>
      <p:font typeface="Shrikhand" charset="1" panose="02000000000000000000"/>
      <p:regular r:id="rId12"/>
    </p:embeddedFont>
    <p:embeddedFont>
      <p:font typeface="Hussar Bold" charset="1" panose="00000800000000000000"/>
      <p:regular r:id="rId13"/>
    </p:embeddedFont>
    <p:embeddedFont>
      <p:font typeface="Bukhari Script" charset="1" panose="00000500000000000000"/>
      <p:regular r:id="rId14"/>
    </p:embeddedFont>
    <p:embeddedFont>
      <p:font typeface="Gagalin" charset="1" panose="00000500000000000000"/>
      <p:regular r:id="rId15"/>
    </p:embeddedFont>
    <p:embeddedFont>
      <p:font typeface="Sunday" charset="1" panose="00000500000000000000"/>
      <p:regular r:id="rId16"/>
    </p:embeddedFont>
    <p:embeddedFont>
      <p:font typeface="Celandine" charset="1" panose="00000500000000000000"/>
      <p:regular r:id="rId17"/>
    </p:embeddedFont>
    <p:embeddedFont>
      <p:font typeface="Raleway" charset="1" panose="020B0503030101060003"/>
      <p:regular r:id="rId18"/>
    </p:embeddedFont>
    <p:embeddedFont>
      <p:font typeface="Raleway Bold" charset="1" panose="020B0803030101060003"/>
      <p:regular r:id="rId19"/>
    </p:embeddedFont>
    <p:embeddedFont>
      <p:font typeface="Raleway Thin" charset="1" panose="020B0203030101060003"/>
      <p:regular r:id="rId20"/>
    </p:embeddedFont>
    <p:embeddedFont>
      <p:font typeface="Raleway Heavy" charset="1" panose="020B0003030101060003"/>
      <p:regular r:id="rId21"/>
    </p:embeddedFont>
    <p:embeddedFont>
      <p:font typeface="Roca Two" charset="1" panose="00000500000000000000"/>
      <p:regular r:id="rId22"/>
    </p:embeddedFont>
    <p:embeddedFont>
      <p:font typeface="Roca Two Bold" charset="1" panose="00000800000000000000"/>
      <p:regular r:id="rId23"/>
    </p:embeddedFont>
    <p:embeddedFont>
      <p:font typeface="Roca Two Italics" charset="1" panose="00000400000000000000"/>
      <p:regular r:id="rId24"/>
    </p:embeddedFont>
    <p:embeddedFont>
      <p:font typeface="Roca Two Bold Italics" charset="1" panose="00000800000000000000"/>
      <p:regular r:id="rId25"/>
    </p:embeddedFont>
    <p:embeddedFont>
      <p:font typeface="Roca Two Thin" charset="1" panose="00000200000000000000"/>
      <p:regular r:id="rId26"/>
    </p:embeddedFont>
    <p:embeddedFont>
      <p:font typeface="Roca Two Thin Italics" charset="1" panose="00000200000000000000"/>
      <p:regular r:id="rId27"/>
    </p:embeddedFont>
    <p:embeddedFont>
      <p:font typeface="Roca Two Light" charset="1" panose="00000400000000000000"/>
      <p:regular r:id="rId28"/>
    </p:embeddedFont>
    <p:embeddedFont>
      <p:font typeface="Roca Two Light Italics" charset="1" panose="00000400000000000000"/>
      <p:regular r:id="rId29"/>
    </p:embeddedFont>
    <p:embeddedFont>
      <p:font typeface="Roca Two Ultra-Bold" charset="1" panose="00000A00000000000000"/>
      <p:regular r:id="rId30"/>
    </p:embeddedFont>
    <p:embeddedFont>
      <p:font typeface="Roca Two Ultra-Bold Italics" charset="1" panose="00000A00000000000000"/>
      <p:regular r:id="rId31"/>
    </p:embeddedFont>
    <p:embeddedFont>
      <p:font typeface="Roca Two Heavy" charset="1" panose="00000A00000000000000"/>
      <p:regular r:id="rId32"/>
    </p:embeddedFont>
    <p:embeddedFont>
      <p:font typeface="Roca Two Heavy Italics" charset="1" panose="00000A00000000000000"/>
      <p:regular r:id="rId33"/>
    </p:embeddedFont>
    <p:embeddedFont>
      <p:font typeface="Alice" charset="1" panose="00000500000000000000"/>
      <p:regular r:id="rId34"/>
    </p:embeddedFont>
    <p:embeddedFont>
      <p:font typeface="Alice Bold" charset="1" panose="00000500000000000000"/>
      <p:regular r:id="rId35"/>
    </p:embeddedFont>
    <p:embeddedFont>
      <p:font typeface="Alice Italics" charset="1" panose="00000500000000000000"/>
      <p:regular r:id="rId36"/>
    </p:embeddedFont>
    <p:embeddedFont>
      <p:font typeface="Alice Bold Italics" charset="1" panose="000005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slides/slide1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colab.research.google.com/drive/1FMWMdHsj8UPXtcb7rOmGK5VnnMUndEJV#scrollTo=1iT2Ymr90Ryr" TargetMode="External" Type="http://schemas.openxmlformats.org/officeDocument/2006/relationships/hyperlink"/><Relationship Id="rId2" Target="../media/image104.png" Type="http://schemas.openxmlformats.org/officeDocument/2006/relationships/image"/><Relationship Id="rId3" Target="../media/image105.svg" Type="http://schemas.openxmlformats.org/officeDocument/2006/relationships/image"/><Relationship Id="rId4" Target="https://github.com/PallaviHarish/Fishy-Quishing" TargetMode="External" Type="http://schemas.openxmlformats.org/officeDocument/2006/relationships/hyperlink"/><Relationship Id="rId5" Target="../media/image106.png" Type="http://schemas.openxmlformats.org/officeDocument/2006/relationships/image"/><Relationship Id="rId6" Target="../media/image107.svg" Type="http://schemas.openxmlformats.org/officeDocument/2006/relationships/image"/><Relationship Id="rId7" Target="https://vimeo.com/874491336?share=copy" TargetMode="External" Type="http://schemas.openxmlformats.org/officeDocument/2006/relationships/hyperlink"/><Relationship Id="rId8" Target="../media/image108.png" Type="http://schemas.openxmlformats.org/officeDocument/2006/relationships/image"/><Relationship Id="rId9" Target="../media/image109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0.jpeg" Type="http://schemas.openxmlformats.org/officeDocument/2006/relationships/image"/><Relationship Id="rId3" Target="../media/VAFxUsuSDII.mp4" Type="http://schemas.openxmlformats.org/officeDocument/2006/relationships/video"/><Relationship Id="rId4" Target="../media/VAFxUsuSDII.mp4" Type="http://schemas.microsoft.com/office/2007/relationships/media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1.gif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2.png" Type="http://schemas.openxmlformats.org/officeDocument/2006/relationships/image"/><Relationship Id="rId3" Target="../media/image113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114.png" Type="http://schemas.openxmlformats.org/officeDocument/2006/relationships/image"/><Relationship Id="rId7" Target="../media/image115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2.png" Type="http://schemas.openxmlformats.org/officeDocument/2006/relationships/image"/><Relationship Id="rId3" Target="../media/image113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114.png" Type="http://schemas.openxmlformats.org/officeDocument/2006/relationships/image"/><Relationship Id="rId7" Target="../media/image115.svg" Type="http://schemas.openxmlformats.org/officeDocument/2006/relationships/image"/><Relationship Id="rId8" Target="../media/image11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svg" Type="http://schemas.openxmlformats.org/officeDocument/2006/relationships/image"/><Relationship Id="rId12" Target="../media/image123.png" Type="http://schemas.openxmlformats.org/officeDocument/2006/relationships/image"/><Relationship Id="rId13" Target="../media/image124.svg" Type="http://schemas.openxmlformats.org/officeDocument/2006/relationships/image"/><Relationship Id="rId14" Target="../media/image125.png" Type="http://schemas.openxmlformats.org/officeDocument/2006/relationships/image"/><Relationship Id="rId15" Target="../media/image126.svg" Type="http://schemas.openxmlformats.org/officeDocument/2006/relationships/image"/><Relationship Id="rId16" Target="../media/image127.png" Type="http://schemas.openxmlformats.org/officeDocument/2006/relationships/image"/><Relationship Id="rId17" Target="../media/image128.svg" Type="http://schemas.openxmlformats.org/officeDocument/2006/relationships/image"/><Relationship Id="rId18" Target="../media/image129.png" Type="http://schemas.openxmlformats.org/officeDocument/2006/relationships/image"/><Relationship Id="rId19" Target="../media/image130.svg" Type="http://schemas.openxmlformats.org/officeDocument/2006/relationships/image"/><Relationship Id="rId2" Target="../media/image117.png" Type="http://schemas.openxmlformats.org/officeDocument/2006/relationships/image"/><Relationship Id="rId20" Target="../media/image131.png" Type="http://schemas.openxmlformats.org/officeDocument/2006/relationships/image"/><Relationship Id="rId21" Target="../media/image132.svg" Type="http://schemas.openxmlformats.org/officeDocument/2006/relationships/image"/><Relationship Id="rId22" Target="../media/image133.png" Type="http://schemas.openxmlformats.org/officeDocument/2006/relationships/image"/><Relationship Id="rId23" Target="../media/image134.svg" Type="http://schemas.openxmlformats.org/officeDocument/2006/relationships/image"/><Relationship Id="rId24" Target="../media/image135.png" Type="http://schemas.openxmlformats.org/officeDocument/2006/relationships/image"/><Relationship Id="rId25" Target="../media/image136.svg" Type="http://schemas.openxmlformats.org/officeDocument/2006/relationships/image"/><Relationship Id="rId26" Target="../media/image137.png" Type="http://schemas.openxmlformats.org/officeDocument/2006/relationships/image"/><Relationship Id="rId27" Target="../media/image138.svg" Type="http://schemas.openxmlformats.org/officeDocument/2006/relationships/image"/><Relationship Id="rId28" Target="../media/image139.png" Type="http://schemas.openxmlformats.org/officeDocument/2006/relationships/image"/><Relationship Id="rId29" Target="../media/image140.svg" Type="http://schemas.openxmlformats.org/officeDocument/2006/relationships/image"/><Relationship Id="rId3" Target="../media/image118.svg" Type="http://schemas.openxmlformats.org/officeDocument/2006/relationships/image"/><Relationship Id="rId30" Target="../media/image141.png" Type="http://schemas.openxmlformats.org/officeDocument/2006/relationships/image"/><Relationship Id="rId31" Target="../media/image142.svg" Type="http://schemas.openxmlformats.org/officeDocument/2006/relationships/image"/><Relationship Id="rId32" Target="../media/image52.png" Type="http://schemas.openxmlformats.org/officeDocument/2006/relationships/image"/><Relationship Id="rId33" Target="../media/image53.svg" Type="http://schemas.openxmlformats.org/officeDocument/2006/relationships/image"/><Relationship Id="rId34" Target="../media/image86.png" Type="http://schemas.openxmlformats.org/officeDocument/2006/relationships/image"/><Relationship Id="rId35" Target="../media/image87.svg" Type="http://schemas.openxmlformats.org/officeDocument/2006/relationships/image"/><Relationship Id="rId36" Target="../media/image46.png" Type="http://schemas.openxmlformats.org/officeDocument/2006/relationships/image"/><Relationship Id="rId37" Target="../media/image47.svg" Type="http://schemas.openxmlformats.org/officeDocument/2006/relationships/image"/><Relationship Id="rId38" Target="../media/image6.png" Type="http://schemas.openxmlformats.org/officeDocument/2006/relationships/image"/><Relationship Id="rId39" Target="../media/image7.svg" Type="http://schemas.openxmlformats.org/officeDocument/2006/relationships/image"/><Relationship Id="rId4" Target="../media/image40.png" Type="http://schemas.openxmlformats.org/officeDocument/2006/relationships/image"/><Relationship Id="rId40" Target="../media/image143.png" Type="http://schemas.openxmlformats.org/officeDocument/2006/relationships/image"/><Relationship Id="rId41" Target="../media/image144.svg" Type="http://schemas.openxmlformats.org/officeDocument/2006/relationships/image"/><Relationship Id="rId42" Target="../media/image145.png" Type="http://schemas.openxmlformats.org/officeDocument/2006/relationships/image"/><Relationship Id="rId43" Target="../media/image146.svg" Type="http://schemas.openxmlformats.org/officeDocument/2006/relationships/image"/><Relationship Id="rId44" Target="../media/image70.png" Type="http://schemas.openxmlformats.org/officeDocument/2006/relationships/image"/><Relationship Id="rId45" Target="../media/image71.svg" Type="http://schemas.openxmlformats.org/officeDocument/2006/relationships/image"/><Relationship Id="rId46" Target="../media/image16.png" Type="http://schemas.openxmlformats.org/officeDocument/2006/relationships/image"/><Relationship Id="rId47" Target="../media/image17.svg" Type="http://schemas.openxmlformats.org/officeDocument/2006/relationships/image"/><Relationship Id="rId48" Target="../media/image147.png" Type="http://schemas.openxmlformats.org/officeDocument/2006/relationships/image"/><Relationship Id="rId49" Target="../media/image148.svg" Type="http://schemas.openxmlformats.org/officeDocument/2006/relationships/image"/><Relationship Id="rId5" Target="../media/image41.svg" Type="http://schemas.openxmlformats.org/officeDocument/2006/relationships/image"/><Relationship Id="rId6" Target="../media/image119.png" Type="http://schemas.openxmlformats.org/officeDocument/2006/relationships/image"/><Relationship Id="rId7" Target="../media/image120.svg" Type="http://schemas.openxmlformats.org/officeDocument/2006/relationships/image"/><Relationship Id="rId8" Target="../media/image121.png" Type="http://schemas.openxmlformats.org/officeDocument/2006/relationships/image"/><Relationship Id="rId9" Target="../media/image12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16" Target="../media/image16.png" Type="http://schemas.openxmlformats.org/officeDocument/2006/relationships/image"/><Relationship Id="rId17" Target="../media/image17.svg" Type="http://schemas.openxmlformats.org/officeDocument/2006/relationships/image"/><Relationship Id="rId18" Target="../media/image18.png" Type="http://schemas.openxmlformats.org/officeDocument/2006/relationships/image"/><Relationship Id="rId19" Target="../media/image19.svg" Type="http://schemas.openxmlformats.org/officeDocument/2006/relationships/image"/><Relationship Id="rId2" Target="../media/image2.png" Type="http://schemas.openxmlformats.org/officeDocument/2006/relationships/image"/><Relationship Id="rId20" Target="../media/image20.png" Type="http://schemas.openxmlformats.org/officeDocument/2006/relationships/image"/><Relationship Id="rId21" Target="../media/image21.svg" Type="http://schemas.openxmlformats.org/officeDocument/2006/relationships/image"/><Relationship Id="rId22" Target="../media/image22.png" Type="http://schemas.openxmlformats.org/officeDocument/2006/relationships/image"/><Relationship Id="rId23" Target="../media/image23.svg" Type="http://schemas.openxmlformats.org/officeDocument/2006/relationships/image"/><Relationship Id="rId24" Target="../media/image24.png" Type="http://schemas.openxmlformats.org/officeDocument/2006/relationships/image"/><Relationship Id="rId25" Target="../media/image25.svg" Type="http://schemas.openxmlformats.org/officeDocument/2006/relationships/image"/><Relationship Id="rId26" Target="../media/image26.png" Type="http://schemas.openxmlformats.org/officeDocument/2006/relationships/image"/><Relationship Id="rId27" Target="../media/image27.svg" Type="http://schemas.openxmlformats.org/officeDocument/2006/relationships/image"/><Relationship Id="rId28" Target="../media/image28.png" Type="http://schemas.openxmlformats.org/officeDocument/2006/relationships/image"/><Relationship Id="rId29" Target="../media/image29.svg" Type="http://schemas.openxmlformats.org/officeDocument/2006/relationships/image"/><Relationship Id="rId3" Target="../media/image3.svg" Type="http://schemas.openxmlformats.org/officeDocument/2006/relationships/image"/><Relationship Id="rId30" Target="../media/image30.png" Type="http://schemas.openxmlformats.org/officeDocument/2006/relationships/image"/><Relationship Id="rId31" Target="../media/image31.svg" Type="http://schemas.openxmlformats.org/officeDocument/2006/relationships/image"/><Relationship Id="rId32" Target="../media/image32.png" Type="http://schemas.openxmlformats.org/officeDocument/2006/relationships/image"/><Relationship Id="rId33" Target="../media/image33.svg" Type="http://schemas.openxmlformats.org/officeDocument/2006/relationships/image"/><Relationship Id="rId34" Target="../media/image34.png" Type="http://schemas.openxmlformats.org/officeDocument/2006/relationships/image"/><Relationship Id="rId35" Target="../media/image35.svg" Type="http://schemas.openxmlformats.org/officeDocument/2006/relationships/image"/><Relationship Id="rId36" Target="../media/image36.png" Type="http://schemas.openxmlformats.org/officeDocument/2006/relationships/image"/><Relationship Id="rId37" Target="../media/image3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14" Target="../media/image50.png" Type="http://schemas.openxmlformats.org/officeDocument/2006/relationships/image"/><Relationship Id="rId15" Target="../media/image51.svg" Type="http://schemas.openxmlformats.org/officeDocument/2006/relationships/image"/><Relationship Id="rId16" Target="../media/image52.png" Type="http://schemas.openxmlformats.org/officeDocument/2006/relationships/image"/><Relationship Id="rId17" Target="../media/image53.svg" Type="http://schemas.openxmlformats.org/officeDocument/2006/relationships/image"/><Relationship Id="rId18" Target="../media/image54.png" Type="http://schemas.openxmlformats.org/officeDocument/2006/relationships/image"/><Relationship Id="rId19" Target="../media/image55.svg" Type="http://schemas.openxmlformats.org/officeDocument/2006/relationships/image"/><Relationship Id="rId2" Target="../media/image38.png" Type="http://schemas.openxmlformats.org/officeDocument/2006/relationships/image"/><Relationship Id="rId20" Target="../media/image56.png" Type="http://schemas.openxmlformats.org/officeDocument/2006/relationships/image"/><Relationship Id="rId21" Target="../media/image57.svg" Type="http://schemas.openxmlformats.org/officeDocument/2006/relationships/image"/><Relationship Id="rId22" Target="../media/image58.png" Type="http://schemas.openxmlformats.org/officeDocument/2006/relationships/image"/><Relationship Id="rId23" Target="../media/image59.svg" Type="http://schemas.openxmlformats.org/officeDocument/2006/relationships/image"/><Relationship Id="rId24" Target="../media/image60.png" Type="http://schemas.openxmlformats.org/officeDocument/2006/relationships/image"/><Relationship Id="rId25" Target="../media/image61.svg" Type="http://schemas.openxmlformats.org/officeDocument/2006/relationships/image"/><Relationship Id="rId26" Target="../media/image62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6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72.png" Type="http://schemas.openxmlformats.org/officeDocument/2006/relationships/image"/><Relationship Id="rId15" Target="../media/image73.svg" Type="http://schemas.openxmlformats.org/officeDocument/2006/relationships/image"/><Relationship Id="rId16" Target="../media/image74.png" Type="http://schemas.openxmlformats.org/officeDocument/2006/relationships/image"/><Relationship Id="rId17" Target="../media/image75.svg" Type="http://schemas.openxmlformats.org/officeDocument/2006/relationships/image"/><Relationship Id="rId18" Target="../media/image76.png" Type="http://schemas.openxmlformats.org/officeDocument/2006/relationships/image"/><Relationship Id="rId19" Target="../media/image77.svg" Type="http://schemas.openxmlformats.org/officeDocument/2006/relationships/image"/><Relationship Id="rId2" Target="../media/image64.png" Type="http://schemas.openxmlformats.org/officeDocument/2006/relationships/image"/><Relationship Id="rId20" Target="../media/image78.png" Type="http://schemas.openxmlformats.org/officeDocument/2006/relationships/image"/><Relationship Id="rId21" Target="../media/image79.svg" Type="http://schemas.openxmlformats.org/officeDocument/2006/relationships/image"/><Relationship Id="rId22" Target="../media/image28.png" Type="http://schemas.openxmlformats.org/officeDocument/2006/relationships/image"/><Relationship Id="rId23" Target="../media/image29.svg" Type="http://schemas.openxmlformats.org/officeDocument/2006/relationships/image"/><Relationship Id="rId3" Target="../media/image65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66.png" Type="http://schemas.openxmlformats.org/officeDocument/2006/relationships/image"/><Relationship Id="rId7" Target="../media/image67.svg" Type="http://schemas.openxmlformats.org/officeDocument/2006/relationships/image"/><Relationship Id="rId8" Target="../media/image68.png" Type="http://schemas.openxmlformats.org/officeDocument/2006/relationships/image"/><Relationship Id="rId9" Target="../media/image6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svg" Type="http://schemas.openxmlformats.org/officeDocument/2006/relationships/image"/><Relationship Id="rId12" Target="../media/image88.png" Type="http://schemas.openxmlformats.org/officeDocument/2006/relationships/image"/><Relationship Id="rId13" Target="../media/image89.svg" Type="http://schemas.openxmlformats.org/officeDocument/2006/relationships/image"/><Relationship Id="rId14" Target="../media/image56.png" Type="http://schemas.openxmlformats.org/officeDocument/2006/relationships/image"/><Relationship Id="rId15" Target="../media/image57.svg" Type="http://schemas.openxmlformats.org/officeDocument/2006/relationships/image"/><Relationship Id="rId2" Target="../media/image80.png" Type="http://schemas.openxmlformats.org/officeDocument/2006/relationships/image"/><Relationship Id="rId3" Target="../media/image81.svg" Type="http://schemas.openxmlformats.org/officeDocument/2006/relationships/image"/><Relationship Id="rId4" Target="../media/image82.png" Type="http://schemas.openxmlformats.org/officeDocument/2006/relationships/image"/><Relationship Id="rId5" Target="../media/image83.svg" Type="http://schemas.openxmlformats.org/officeDocument/2006/relationships/image"/><Relationship Id="rId6" Target="../media/image84.png" Type="http://schemas.openxmlformats.org/officeDocument/2006/relationships/image"/><Relationship Id="rId7" Target="../media/image85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12" Target="../media/image50.png" Type="http://schemas.openxmlformats.org/officeDocument/2006/relationships/image"/><Relationship Id="rId13" Target="../media/image51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54.png" Type="http://schemas.openxmlformats.org/officeDocument/2006/relationships/image"/><Relationship Id="rId17" Target="../media/image55.svg" Type="http://schemas.openxmlformats.org/officeDocument/2006/relationships/image"/><Relationship Id="rId18" Target="../media/image56.png" Type="http://schemas.openxmlformats.org/officeDocument/2006/relationships/image"/><Relationship Id="rId19" Target="../media/image57.svg" Type="http://schemas.openxmlformats.org/officeDocument/2006/relationships/image"/><Relationship Id="rId2" Target="../media/image40.png" Type="http://schemas.openxmlformats.org/officeDocument/2006/relationships/image"/><Relationship Id="rId20" Target="../media/image90.png" Type="http://schemas.openxmlformats.org/officeDocument/2006/relationships/image"/><Relationship Id="rId21" Target="../media/image91.jpeg" Type="http://schemas.openxmlformats.org/officeDocument/2006/relationships/image"/><Relationship Id="rId22" Target="../media/image92.png" Type="http://schemas.openxmlformats.org/officeDocument/2006/relationships/image"/><Relationship Id="rId23" Target="../media/image93.svg" Type="http://schemas.openxmlformats.org/officeDocument/2006/relationships/image"/><Relationship Id="rId24" Target="../media/image94.png" Type="http://schemas.openxmlformats.org/officeDocument/2006/relationships/image"/><Relationship Id="rId25" Target="../media/image95.svg" Type="http://schemas.openxmlformats.org/officeDocument/2006/relationships/image"/><Relationship Id="rId26" Target="../media/image96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Relationship Id="rId3" Target="../media/image98.svg" Type="http://schemas.openxmlformats.org/officeDocument/2006/relationships/image"/><Relationship Id="rId4" Target="../media/image99.png" Type="http://schemas.openxmlformats.org/officeDocument/2006/relationships/image"/><Relationship Id="rId5" Target="../media/image100.svg" Type="http://schemas.openxmlformats.org/officeDocument/2006/relationships/image"/><Relationship Id="rId6" Target="../media/image101.png" Type="http://schemas.openxmlformats.org/officeDocument/2006/relationships/image"/><Relationship Id="rId7" Target="../media/image102.svg" Type="http://schemas.openxmlformats.org/officeDocument/2006/relationships/image"/><Relationship Id="rId8" Target="../media/image10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31630" y="89247"/>
            <a:ext cx="11838161" cy="10108507"/>
          </a:xfrm>
          <a:custGeom>
            <a:avLst/>
            <a:gdLst/>
            <a:ahLst/>
            <a:cxnLst/>
            <a:rect r="r" b="b" t="t" l="l"/>
            <a:pathLst>
              <a:path h="10108507" w="11838161">
                <a:moveTo>
                  <a:pt x="0" y="0"/>
                </a:moveTo>
                <a:lnTo>
                  <a:pt x="11838161" y="0"/>
                </a:lnTo>
                <a:lnTo>
                  <a:pt x="11838161" y="10108506"/>
                </a:lnTo>
                <a:lnTo>
                  <a:pt x="0" y="10108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322" t="-96855" r="-43552" b="-169312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4" tooltip="https://github.com/PallaviHarish/Fishy-Quishing"/>
          </p:cNvPr>
          <p:cNvSpPr/>
          <p:nvPr/>
        </p:nvSpPr>
        <p:spPr>
          <a:xfrm flipH="false" flipV="false" rot="0">
            <a:off x="7537724" y="3086100"/>
            <a:ext cx="3212551" cy="4114800"/>
          </a:xfrm>
          <a:custGeom>
            <a:avLst/>
            <a:gdLst/>
            <a:ahLst/>
            <a:cxnLst/>
            <a:rect r="r" b="b" t="t" l="l"/>
            <a:pathLst>
              <a:path h="4114800" w="3212551">
                <a:moveTo>
                  <a:pt x="0" y="0"/>
                </a:moveTo>
                <a:lnTo>
                  <a:pt x="3212552" y="0"/>
                </a:lnTo>
                <a:lnTo>
                  <a:pt x="32125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7" tooltip="https://vimeo.com/874491336?share=copy"/>
          </p:cNvPr>
          <p:cNvSpPr/>
          <p:nvPr/>
        </p:nvSpPr>
        <p:spPr>
          <a:xfrm flipH="false" flipV="false" rot="0">
            <a:off x="11821513" y="5864553"/>
            <a:ext cx="1069295" cy="1069295"/>
          </a:xfrm>
          <a:custGeom>
            <a:avLst/>
            <a:gdLst/>
            <a:ahLst/>
            <a:cxnLst/>
            <a:rect r="r" b="b" t="t" l="l"/>
            <a:pathLst>
              <a:path h="1069295" w="1069295">
                <a:moveTo>
                  <a:pt x="0" y="0"/>
                </a:moveTo>
                <a:lnTo>
                  <a:pt x="1069295" y="0"/>
                </a:lnTo>
                <a:lnTo>
                  <a:pt x="1069295" y="1069295"/>
                </a:lnTo>
                <a:lnTo>
                  <a:pt x="0" y="1069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>
            <a:hlinkClick r:id="rId10" tooltip="https://colab.research.google.com/drive/1FMWMdHsj8UPXtcb7rOmGK5VnnMUndEJV#scrollTo=1iT2Ymr90Ryr"/>
          </p:cNvPr>
          <p:cNvSpPr/>
          <p:nvPr/>
        </p:nvSpPr>
        <p:spPr>
          <a:xfrm flipH="false" flipV="false" rot="0">
            <a:off x="5043273" y="3909169"/>
            <a:ext cx="1469211" cy="1069295"/>
          </a:xfrm>
          <a:custGeom>
            <a:avLst/>
            <a:gdLst/>
            <a:ahLst/>
            <a:cxnLst/>
            <a:rect r="r" b="b" t="t" l="l"/>
            <a:pathLst>
              <a:path h="1069295" w="1469211">
                <a:moveTo>
                  <a:pt x="0" y="0"/>
                </a:moveTo>
                <a:lnTo>
                  <a:pt x="1469211" y="0"/>
                </a:lnTo>
                <a:lnTo>
                  <a:pt x="1469211" y="1069294"/>
                </a:lnTo>
                <a:lnTo>
                  <a:pt x="0" y="10692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3804" y="467352"/>
            <a:ext cx="17260392" cy="9352296"/>
            <a:chOff x="0" y="0"/>
            <a:chExt cx="4482328" cy="24286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2328" cy="2428685"/>
            </a:xfrm>
            <a:custGeom>
              <a:avLst/>
              <a:gdLst/>
              <a:ahLst/>
              <a:cxnLst/>
              <a:rect r="r" b="b" t="t" l="l"/>
              <a:pathLst>
                <a:path h="2428685" w="4482328">
                  <a:moveTo>
                    <a:pt x="22427" y="0"/>
                  </a:moveTo>
                  <a:lnTo>
                    <a:pt x="4459901" y="0"/>
                  </a:lnTo>
                  <a:cubicBezTo>
                    <a:pt x="4472287" y="0"/>
                    <a:pt x="4482328" y="10041"/>
                    <a:pt x="4482328" y="22427"/>
                  </a:cubicBezTo>
                  <a:lnTo>
                    <a:pt x="4482328" y="2406258"/>
                  </a:lnTo>
                  <a:cubicBezTo>
                    <a:pt x="4482328" y="2412206"/>
                    <a:pt x="4479965" y="2417911"/>
                    <a:pt x="4475759" y="2422116"/>
                  </a:cubicBezTo>
                  <a:cubicBezTo>
                    <a:pt x="4471553" y="2426322"/>
                    <a:pt x="4465849" y="2428685"/>
                    <a:pt x="4459901" y="2428685"/>
                  </a:cubicBezTo>
                  <a:lnTo>
                    <a:pt x="22427" y="2428685"/>
                  </a:lnTo>
                  <a:cubicBezTo>
                    <a:pt x="10041" y="2428685"/>
                    <a:pt x="0" y="2418644"/>
                    <a:pt x="0" y="2406258"/>
                  </a:cubicBezTo>
                  <a:lnTo>
                    <a:pt x="0" y="22427"/>
                  </a:lnTo>
                  <a:cubicBezTo>
                    <a:pt x="0" y="16479"/>
                    <a:pt x="2363" y="10775"/>
                    <a:pt x="6569" y="6569"/>
                  </a:cubicBezTo>
                  <a:cubicBezTo>
                    <a:pt x="10775" y="2363"/>
                    <a:pt x="16479" y="0"/>
                    <a:pt x="22427" y="0"/>
                  </a:cubicBezTo>
                  <a:close/>
                </a:path>
              </a:pathLst>
            </a:custGeom>
            <a:solidFill>
              <a:srgbClr val="FCC751"/>
            </a:solidFill>
            <a:ln w="200025" cap="rnd">
              <a:solidFill>
                <a:srgbClr val="FFFFFF"/>
              </a:solidFill>
              <a:prstDash val="dash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8471902">
            <a:off x="11173364" y="1977364"/>
            <a:ext cx="1303363" cy="125662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179533" y="904875"/>
            <a:ext cx="5207881" cy="215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  <a:spcBef>
                <a:spcPct val="0"/>
              </a:spcBef>
            </a:pPr>
            <a:r>
              <a:rPr lang="en-US" sz="6199">
                <a:solidFill>
                  <a:srgbClr val="FFD8DA"/>
                </a:solidFill>
                <a:latin typeface="Sunday"/>
              </a:rPr>
              <a:t>WOW FACTORS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0940" y="3398921"/>
            <a:ext cx="15638360" cy="579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83481" indent="-591741" lvl="1">
              <a:lnSpc>
                <a:spcPts val="7674"/>
              </a:lnSpc>
              <a:buFont typeface="Arial"/>
              <a:buChar char="•"/>
            </a:pPr>
            <a:r>
              <a:rPr lang="en-US" sz="5481">
                <a:solidFill>
                  <a:srgbClr val="1CA379"/>
                </a:solidFill>
                <a:latin typeface="Roca Two"/>
              </a:rPr>
              <a:t>Machine learning</a:t>
            </a:r>
          </a:p>
          <a:p>
            <a:pPr algn="just" marL="1183481" indent="-591741" lvl="1">
              <a:lnSpc>
                <a:spcPts val="7674"/>
              </a:lnSpc>
              <a:buFont typeface="Arial"/>
              <a:buChar char="•"/>
            </a:pPr>
            <a:r>
              <a:rPr lang="en-US" sz="5481">
                <a:solidFill>
                  <a:srgbClr val="1CA379"/>
                </a:solidFill>
                <a:latin typeface="Roca Two"/>
              </a:rPr>
              <a:t>Use of advanced kaggle dataset</a:t>
            </a:r>
          </a:p>
          <a:p>
            <a:pPr algn="just" marL="1183481" indent="-591741" lvl="1">
              <a:lnSpc>
                <a:spcPts val="7674"/>
              </a:lnSpc>
              <a:buFont typeface="Arial"/>
              <a:buChar char="•"/>
            </a:pPr>
            <a:r>
              <a:rPr lang="en-US" sz="5481">
                <a:solidFill>
                  <a:srgbClr val="1CA379"/>
                </a:solidFill>
                <a:latin typeface="Roca Two"/>
              </a:rPr>
              <a:t>Efficient real time prospects</a:t>
            </a:r>
          </a:p>
          <a:p>
            <a:pPr algn="just" marL="1183481" indent="-591741" lvl="1">
              <a:lnSpc>
                <a:spcPts val="7674"/>
              </a:lnSpc>
              <a:buFont typeface="Arial"/>
              <a:buChar char="•"/>
            </a:pPr>
            <a:r>
              <a:rPr lang="en-US" sz="5481">
                <a:solidFill>
                  <a:srgbClr val="1CA379"/>
                </a:solidFill>
                <a:latin typeface="Roca Two"/>
              </a:rPr>
              <a:t>Exponential growth in accuracy with more training and time</a:t>
            </a:r>
          </a:p>
          <a:p>
            <a:pPr algn="ctr">
              <a:lnSpc>
                <a:spcPts val="7674"/>
              </a:lnSpc>
              <a:spcBef>
                <a:spcPct val="0"/>
              </a:spcBef>
            </a:pPr>
            <a:r>
              <a:rPr lang="en-US" sz="5481">
                <a:solidFill>
                  <a:srgbClr val="1CA379"/>
                </a:solidFill>
                <a:latin typeface="Roca Two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58853" y="570424"/>
            <a:ext cx="9744504" cy="2024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000000"/>
                </a:solidFill>
                <a:latin typeface="Sunday"/>
              </a:rPr>
              <a:t>LEARNINGS DURING HACKATHON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84794" y="3391138"/>
            <a:ext cx="8605957" cy="4489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07405" indent="-553703" lvl="1">
              <a:lnSpc>
                <a:spcPts val="7180"/>
              </a:lnSpc>
              <a:buFont typeface="Arial"/>
              <a:buChar char="•"/>
            </a:pPr>
            <a:r>
              <a:rPr lang="en-US" sz="5129">
                <a:solidFill>
                  <a:srgbClr val="000000"/>
                </a:solidFill>
                <a:latin typeface="Roca Two"/>
              </a:rPr>
              <a:t>Front end programming </a:t>
            </a:r>
          </a:p>
          <a:p>
            <a:pPr marL="1107405" indent="-553703" lvl="1">
              <a:lnSpc>
                <a:spcPts val="7180"/>
              </a:lnSpc>
              <a:buFont typeface="Arial"/>
              <a:buChar char="•"/>
            </a:pPr>
            <a:r>
              <a:rPr lang="en-US" sz="5129">
                <a:solidFill>
                  <a:srgbClr val="000000"/>
                </a:solidFill>
                <a:latin typeface="Roca Two"/>
              </a:rPr>
              <a:t>Machine learning</a:t>
            </a:r>
          </a:p>
          <a:p>
            <a:pPr marL="1107405" indent="-553703" lvl="1">
              <a:lnSpc>
                <a:spcPts val="7180"/>
              </a:lnSpc>
              <a:buFont typeface="Arial"/>
              <a:buChar char="•"/>
            </a:pPr>
            <a:r>
              <a:rPr lang="en-US" sz="5129">
                <a:solidFill>
                  <a:srgbClr val="000000"/>
                </a:solidFill>
                <a:latin typeface="Roca Two"/>
              </a:rPr>
              <a:t>flask</a:t>
            </a:r>
          </a:p>
          <a:p>
            <a:pPr marL="1107405" indent="-553703" lvl="1">
              <a:lnSpc>
                <a:spcPts val="7180"/>
              </a:lnSpc>
              <a:buFont typeface="Arial"/>
              <a:buChar char="•"/>
            </a:pPr>
            <a:r>
              <a:rPr lang="en-US" sz="5129">
                <a:solidFill>
                  <a:srgbClr val="000000"/>
                </a:solidFill>
                <a:latin typeface="Roca Two"/>
              </a:rPr>
              <a:t>python libraries</a:t>
            </a:r>
          </a:p>
          <a:p>
            <a:pPr marL="1107405" indent="-553703" lvl="1">
              <a:lnSpc>
                <a:spcPts val="7180"/>
              </a:lnSpc>
              <a:buFont typeface="Arial"/>
              <a:buChar char="•"/>
            </a:pPr>
            <a:r>
              <a:rPr lang="en-US" sz="5129">
                <a:solidFill>
                  <a:srgbClr val="000000"/>
                </a:solidFill>
                <a:latin typeface="Roca Two"/>
              </a:rPr>
              <a:t>open cv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544570">
            <a:off x="1664780" y="1943914"/>
            <a:ext cx="2747636" cy="2522830"/>
          </a:xfrm>
          <a:custGeom>
            <a:avLst/>
            <a:gdLst/>
            <a:ahLst/>
            <a:cxnLst/>
            <a:rect r="r" b="b" t="t" l="l"/>
            <a:pathLst>
              <a:path h="2522830" w="2747636">
                <a:moveTo>
                  <a:pt x="0" y="0"/>
                </a:moveTo>
                <a:lnTo>
                  <a:pt x="2747636" y="0"/>
                </a:lnTo>
                <a:lnTo>
                  <a:pt x="2747636" y="2522830"/>
                </a:lnTo>
                <a:lnTo>
                  <a:pt x="0" y="25228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283638">
            <a:off x="15060542" y="985073"/>
            <a:ext cx="1466358" cy="1426367"/>
          </a:xfrm>
          <a:custGeom>
            <a:avLst/>
            <a:gdLst/>
            <a:ahLst/>
            <a:cxnLst/>
            <a:rect r="r" b="b" t="t" l="l"/>
            <a:pathLst>
              <a:path h="1426367" w="1466358">
                <a:moveTo>
                  <a:pt x="0" y="0"/>
                </a:moveTo>
                <a:lnTo>
                  <a:pt x="1466358" y="0"/>
                </a:lnTo>
                <a:lnTo>
                  <a:pt x="1466358" y="1426367"/>
                </a:lnTo>
                <a:lnTo>
                  <a:pt x="0" y="1426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903817">
            <a:off x="12268409" y="6201489"/>
            <a:ext cx="2747636" cy="2522830"/>
          </a:xfrm>
          <a:custGeom>
            <a:avLst/>
            <a:gdLst/>
            <a:ahLst/>
            <a:cxnLst/>
            <a:rect r="r" b="b" t="t" l="l"/>
            <a:pathLst>
              <a:path h="2522830" w="2747636">
                <a:moveTo>
                  <a:pt x="0" y="0"/>
                </a:moveTo>
                <a:lnTo>
                  <a:pt x="2747636" y="0"/>
                </a:lnTo>
                <a:lnTo>
                  <a:pt x="2747636" y="2522830"/>
                </a:lnTo>
                <a:lnTo>
                  <a:pt x="0" y="25228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83638">
            <a:off x="1908725" y="7531584"/>
            <a:ext cx="1466358" cy="1426367"/>
          </a:xfrm>
          <a:custGeom>
            <a:avLst/>
            <a:gdLst/>
            <a:ahLst/>
            <a:cxnLst/>
            <a:rect r="r" b="b" t="t" l="l"/>
            <a:pathLst>
              <a:path h="1426367" w="1466358">
                <a:moveTo>
                  <a:pt x="0" y="0"/>
                </a:moveTo>
                <a:lnTo>
                  <a:pt x="1466358" y="0"/>
                </a:lnTo>
                <a:lnTo>
                  <a:pt x="1466358" y="1426367"/>
                </a:lnTo>
                <a:lnTo>
                  <a:pt x="0" y="1426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759727" y="1343015"/>
          <a:ext cx="6168759" cy="8180775"/>
        </p:xfrm>
        <a:graphic>
          <a:graphicData uri="http://schemas.openxmlformats.org/drawingml/2006/table">
            <a:tbl>
              <a:tblPr/>
              <a:tblGrid>
                <a:gridCol w="5575203"/>
                <a:gridCol w="593556"/>
              </a:tblGrid>
              <a:tr h="19698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7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43E"/>
                    </a:solidFill>
                  </a:tcPr>
                </a:tc>
              </a:tr>
              <a:tr h="20732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A37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AF4"/>
                    </a:solidFill>
                  </a:tcPr>
                </a:tc>
              </a:tr>
              <a:tr h="20215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8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5E4"/>
                    </a:solidFill>
                  </a:tcPr>
                </a:tc>
              </a:tr>
              <a:tr h="21160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A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751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3820168"/>
            <a:ext cx="7427284" cy="2827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41"/>
              </a:lnSpc>
            </a:pPr>
            <a:r>
              <a:rPr lang="en-US" sz="10623">
                <a:solidFill>
                  <a:srgbClr val="FF743E"/>
                </a:solidFill>
                <a:latin typeface="Roca Two Ultra-Bold"/>
              </a:rPr>
              <a:t>Future </a:t>
            </a:r>
          </a:p>
          <a:p>
            <a:pPr algn="l" marL="0" indent="0" lvl="0">
              <a:lnSpc>
                <a:spcPts val="10941"/>
              </a:lnSpc>
              <a:spcBef>
                <a:spcPct val="0"/>
              </a:spcBef>
            </a:pPr>
            <a:r>
              <a:rPr lang="en-US" sz="10623">
                <a:solidFill>
                  <a:srgbClr val="FF743E"/>
                </a:solidFill>
                <a:latin typeface="Roca Two Ultra-Bold"/>
              </a:rPr>
              <a:t>Prospects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847510">
            <a:off x="3499566" y="6431906"/>
            <a:ext cx="2416201" cy="2570426"/>
          </a:xfrm>
          <a:custGeom>
            <a:avLst/>
            <a:gdLst/>
            <a:ahLst/>
            <a:cxnLst/>
            <a:rect r="r" b="b" t="t" l="l"/>
            <a:pathLst>
              <a:path h="2570426" w="2416201">
                <a:moveTo>
                  <a:pt x="0" y="0"/>
                </a:moveTo>
                <a:lnTo>
                  <a:pt x="2416201" y="0"/>
                </a:lnTo>
                <a:lnTo>
                  <a:pt x="2416201" y="2570426"/>
                </a:lnTo>
                <a:lnTo>
                  <a:pt x="0" y="2570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5547">
            <a:off x="2220481" y="6756965"/>
            <a:ext cx="893266" cy="842274"/>
          </a:xfrm>
          <a:custGeom>
            <a:avLst/>
            <a:gdLst/>
            <a:ahLst/>
            <a:cxnLst/>
            <a:rect r="r" b="b" t="t" l="l"/>
            <a:pathLst>
              <a:path h="842274" w="893266">
                <a:moveTo>
                  <a:pt x="0" y="0"/>
                </a:moveTo>
                <a:lnTo>
                  <a:pt x="893265" y="0"/>
                </a:lnTo>
                <a:lnTo>
                  <a:pt x="893265" y="842274"/>
                </a:lnTo>
                <a:lnTo>
                  <a:pt x="0" y="842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97556" b="-3675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010195">
            <a:off x="2793041" y="1634753"/>
            <a:ext cx="1572571" cy="1712701"/>
          </a:xfrm>
          <a:custGeom>
            <a:avLst/>
            <a:gdLst/>
            <a:ahLst/>
            <a:cxnLst/>
            <a:rect r="r" b="b" t="t" l="l"/>
            <a:pathLst>
              <a:path h="1712701" w="1572571">
                <a:moveTo>
                  <a:pt x="0" y="0"/>
                </a:moveTo>
                <a:lnTo>
                  <a:pt x="1572571" y="0"/>
                </a:lnTo>
                <a:lnTo>
                  <a:pt x="1572571" y="1712701"/>
                </a:lnTo>
                <a:lnTo>
                  <a:pt x="0" y="1712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95297" y="8248810"/>
            <a:ext cx="3365063" cy="62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4"/>
              </a:lnSpc>
              <a:spcBef>
                <a:spcPct val="0"/>
              </a:spcBef>
            </a:pPr>
            <a:r>
              <a:rPr lang="en-US" sz="3603">
                <a:solidFill>
                  <a:srgbClr val="FDFEFE"/>
                </a:solidFill>
                <a:latin typeface="Roca Two Bold"/>
              </a:rPr>
              <a:t>URL extensions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56240" y="2021655"/>
            <a:ext cx="4906686" cy="470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2775">
                <a:solidFill>
                  <a:srgbClr val="FDFEFE"/>
                </a:solidFill>
                <a:latin typeface="Roca Two Bold"/>
              </a:rPr>
              <a:t>Protection to qr code scanner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42811" y="4121529"/>
            <a:ext cx="4533543" cy="45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7"/>
              </a:lnSpc>
              <a:spcBef>
                <a:spcPct val="0"/>
              </a:spcBef>
            </a:pPr>
            <a:r>
              <a:rPr lang="en-US" sz="2655">
                <a:solidFill>
                  <a:srgbClr val="FFFFFF"/>
                </a:solidFill>
                <a:latin typeface="Roca Two"/>
              </a:rPr>
              <a:t>Integrating with UPI scanner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09261" y="6216810"/>
            <a:ext cx="520064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DFEFE"/>
                </a:solidFill>
                <a:latin typeface="Roca Two"/>
              </a:rPr>
              <a:t>Everyday scanning application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0621" y="3820168"/>
            <a:ext cx="7427284" cy="2827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41"/>
              </a:lnSpc>
            </a:pPr>
            <a:r>
              <a:rPr lang="en-US" sz="10623">
                <a:solidFill>
                  <a:srgbClr val="000000"/>
                </a:solidFill>
                <a:latin typeface="Roca Two Ultra-Bold"/>
              </a:rPr>
              <a:t>Future </a:t>
            </a:r>
          </a:p>
          <a:p>
            <a:pPr algn="l" marL="0" indent="0" lvl="0">
              <a:lnSpc>
                <a:spcPts val="10941"/>
              </a:lnSpc>
              <a:spcBef>
                <a:spcPct val="0"/>
              </a:spcBef>
            </a:pPr>
            <a:r>
              <a:rPr lang="en-US" sz="10623">
                <a:solidFill>
                  <a:srgbClr val="000000"/>
                </a:solidFill>
                <a:latin typeface="Roca Two Ultra-Bold"/>
              </a:rPr>
              <a:t>Prospects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847510">
            <a:off x="3499566" y="6431906"/>
            <a:ext cx="2416201" cy="2570426"/>
          </a:xfrm>
          <a:custGeom>
            <a:avLst/>
            <a:gdLst/>
            <a:ahLst/>
            <a:cxnLst/>
            <a:rect r="r" b="b" t="t" l="l"/>
            <a:pathLst>
              <a:path h="2570426" w="2416201">
                <a:moveTo>
                  <a:pt x="0" y="0"/>
                </a:moveTo>
                <a:lnTo>
                  <a:pt x="2416201" y="0"/>
                </a:lnTo>
                <a:lnTo>
                  <a:pt x="2416201" y="2570426"/>
                </a:lnTo>
                <a:lnTo>
                  <a:pt x="0" y="2570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5547">
            <a:off x="2220481" y="6756965"/>
            <a:ext cx="893266" cy="842274"/>
          </a:xfrm>
          <a:custGeom>
            <a:avLst/>
            <a:gdLst/>
            <a:ahLst/>
            <a:cxnLst/>
            <a:rect r="r" b="b" t="t" l="l"/>
            <a:pathLst>
              <a:path h="842274" w="893266">
                <a:moveTo>
                  <a:pt x="0" y="0"/>
                </a:moveTo>
                <a:lnTo>
                  <a:pt x="893265" y="0"/>
                </a:lnTo>
                <a:lnTo>
                  <a:pt x="893265" y="842274"/>
                </a:lnTo>
                <a:lnTo>
                  <a:pt x="0" y="842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97556" b="-3675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010195">
            <a:off x="2793041" y="1634753"/>
            <a:ext cx="1572571" cy="1712701"/>
          </a:xfrm>
          <a:custGeom>
            <a:avLst/>
            <a:gdLst/>
            <a:ahLst/>
            <a:cxnLst/>
            <a:rect r="r" b="b" t="t" l="l"/>
            <a:pathLst>
              <a:path h="1712701" w="1572571">
                <a:moveTo>
                  <a:pt x="0" y="0"/>
                </a:moveTo>
                <a:lnTo>
                  <a:pt x="1572571" y="0"/>
                </a:lnTo>
                <a:lnTo>
                  <a:pt x="1572571" y="1712701"/>
                </a:lnTo>
                <a:lnTo>
                  <a:pt x="0" y="1712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10840" y="2491104"/>
            <a:ext cx="9355794" cy="5330065"/>
          </a:xfrm>
          <a:custGeom>
            <a:avLst/>
            <a:gdLst/>
            <a:ahLst/>
            <a:cxnLst/>
            <a:rect r="r" b="b" t="t" l="l"/>
            <a:pathLst>
              <a:path h="5330065" w="9355794">
                <a:moveTo>
                  <a:pt x="0" y="0"/>
                </a:moveTo>
                <a:lnTo>
                  <a:pt x="9355794" y="0"/>
                </a:lnTo>
                <a:lnTo>
                  <a:pt x="9355794" y="5330065"/>
                </a:lnTo>
                <a:lnTo>
                  <a:pt x="0" y="53300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123825" cap="sq">
            <a:solidFill>
              <a:srgbClr val="000000"/>
            </a:solidFill>
            <a:prstDash val="dash"/>
            <a:miter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6172" y="9543375"/>
            <a:ext cx="5243646" cy="37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FF743E"/>
                </a:solidFill>
                <a:latin typeface="Raleway Bold"/>
              </a:rPr>
              <a:t>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584569" y="4641199"/>
            <a:ext cx="524364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5"/>
              </a:lnSpc>
              <a:spcBef>
                <a:spcPct val="0"/>
              </a:spcBef>
            </a:pPr>
            <a:r>
              <a:rPr lang="en-US" sz="7500">
                <a:solidFill>
                  <a:srgbClr val="FF743E"/>
                </a:solidFill>
                <a:latin typeface="Roca Two Ultra-Bold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288743">
            <a:off x="1505541" y="3579745"/>
            <a:ext cx="1101904" cy="1793039"/>
          </a:xfrm>
          <a:custGeom>
            <a:avLst/>
            <a:gdLst/>
            <a:ahLst/>
            <a:cxnLst/>
            <a:rect r="r" b="b" t="t" l="l"/>
            <a:pathLst>
              <a:path h="1793039" w="1101904">
                <a:moveTo>
                  <a:pt x="0" y="0"/>
                </a:moveTo>
                <a:lnTo>
                  <a:pt x="1101904" y="0"/>
                </a:lnTo>
                <a:lnTo>
                  <a:pt x="1101904" y="1793039"/>
                </a:lnTo>
                <a:lnTo>
                  <a:pt x="0" y="1793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62485" y="5775120"/>
            <a:ext cx="1177284" cy="1282190"/>
          </a:xfrm>
          <a:custGeom>
            <a:avLst/>
            <a:gdLst/>
            <a:ahLst/>
            <a:cxnLst/>
            <a:rect r="r" b="b" t="t" l="l"/>
            <a:pathLst>
              <a:path h="1282190" w="1177284">
                <a:moveTo>
                  <a:pt x="0" y="0"/>
                </a:moveTo>
                <a:lnTo>
                  <a:pt x="1177283" y="0"/>
                </a:lnTo>
                <a:lnTo>
                  <a:pt x="1177283" y="1282190"/>
                </a:lnTo>
                <a:lnTo>
                  <a:pt x="0" y="1282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71967" y="1773280"/>
            <a:ext cx="2045808" cy="944791"/>
          </a:xfrm>
          <a:custGeom>
            <a:avLst/>
            <a:gdLst/>
            <a:ahLst/>
            <a:cxnLst/>
            <a:rect r="r" b="b" t="t" l="l"/>
            <a:pathLst>
              <a:path h="944791" w="2045808">
                <a:moveTo>
                  <a:pt x="0" y="0"/>
                </a:moveTo>
                <a:lnTo>
                  <a:pt x="2045808" y="0"/>
                </a:lnTo>
                <a:lnTo>
                  <a:pt x="2045808" y="944791"/>
                </a:lnTo>
                <a:lnTo>
                  <a:pt x="0" y="944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7034" y="5831722"/>
            <a:ext cx="1184056" cy="1168986"/>
          </a:xfrm>
          <a:custGeom>
            <a:avLst/>
            <a:gdLst/>
            <a:ahLst/>
            <a:cxnLst/>
            <a:rect r="r" b="b" t="t" l="l"/>
            <a:pathLst>
              <a:path h="1168986" w="1184056">
                <a:moveTo>
                  <a:pt x="0" y="0"/>
                </a:moveTo>
                <a:lnTo>
                  <a:pt x="1184057" y="0"/>
                </a:lnTo>
                <a:lnTo>
                  <a:pt x="1184057" y="1168986"/>
                </a:lnTo>
                <a:lnTo>
                  <a:pt x="0" y="11689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475019"/>
            <a:ext cx="1289099" cy="1541314"/>
          </a:xfrm>
          <a:custGeom>
            <a:avLst/>
            <a:gdLst/>
            <a:ahLst/>
            <a:cxnLst/>
            <a:rect r="r" b="b" t="t" l="l"/>
            <a:pathLst>
              <a:path h="1541314" w="1289099">
                <a:moveTo>
                  <a:pt x="0" y="0"/>
                </a:moveTo>
                <a:lnTo>
                  <a:pt x="1289099" y="0"/>
                </a:lnTo>
                <a:lnTo>
                  <a:pt x="1289099" y="1541314"/>
                </a:lnTo>
                <a:lnTo>
                  <a:pt x="0" y="15413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69661" y="7655422"/>
            <a:ext cx="766503" cy="759535"/>
          </a:xfrm>
          <a:custGeom>
            <a:avLst/>
            <a:gdLst/>
            <a:ahLst/>
            <a:cxnLst/>
            <a:rect r="r" b="b" t="t" l="l"/>
            <a:pathLst>
              <a:path h="759535" w="766503">
                <a:moveTo>
                  <a:pt x="0" y="0"/>
                </a:moveTo>
                <a:lnTo>
                  <a:pt x="766503" y="0"/>
                </a:lnTo>
                <a:lnTo>
                  <a:pt x="766503" y="759535"/>
                </a:lnTo>
                <a:lnTo>
                  <a:pt x="0" y="7595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19676" y="7645562"/>
            <a:ext cx="748084" cy="779255"/>
          </a:xfrm>
          <a:custGeom>
            <a:avLst/>
            <a:gdLst/>
            <a:ahLst/>
            <a:cxnLst/>
            <a:rect r="r" b="b" t="t" l="l"/>
            <a:pathLst>
              <a:path h="779255" w="748084">
                <a:moveTo>
                  <a:pt x="0" y="0"/>
                </a:moveTo>
                <a:lnTo>
                  <a:pt x="748084" y="0"/>
                </a:lnTo>
                <a:lnTo>
                  <a:pt x="748084" y="779254"/>
                </a:lnTo>
                <a:lnTo>
                  <a:pt x="0" y="7792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101287" y="7645562"/>
            <a:ext cx="723998" cy="779255"/>
          </a:xfrm>
          <a:custGeom>
            <a:avLst/>
            <a:gdLst/>
            <a:ahLst/>
            <a:cxnLst/>
            <a:rect r="r" b="b" t="t" l="l"/>
            <a:pathLst>
              <a:path h="779255" w="723998">
                <a:moveTo>
                  <a:pt x="0" y="0"/>
                </a:moveTo>
                <a:lnTo>
                  <a:pt x="723998" y="0"/>
                </a:lnTo>
                <a:lnTo>
                  <a:pt x="723998" y="779254"/>
                </a:lnTo>
                <a:lnTo>
                  <a:pt x="0" y="7792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51272" y="7645562"/>
            <a:ext cx="766503" cy="779255"/>
          </a:xfrm>
          <a:custGeom>
            <a:avLst/>
            <a:gdLst/>
            <a:ahLst/>
            <a:cxnLst/>
            <a:rect r="r" b="b" t="t" l="l"/>
            <a:pathLst>
              <a:path h="779255" w="766503">
                <a:moveTo>
                  <a:pt x="0" y="0"/>
                </a:moveTo>
                <a:lnTo>
                  <a:pt x="766503" y="0"/>
                </a:lnTo>
                <a:lnTo>
                  <a:pt x="766503" y="779254"/>
                </a:lnTo>
                <a:lnTo>
                  <a:pt x="0" y="77925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60350" y="7645562"/>
            <a:ext cx="825800" cy="779255"/>
          </a:xfrm>
          <a:custGeom>
            <a:avLst/>
            <a:gdLst/>
            <a:ahLst/>
            <a:cxnLst/>
            <a:rect r="r" b="b" t="t" l="l"/>
            <a:pathLst>
              <a:path h="779255" w="825800">
                <a:moveTo>
                  <a:pt x="0" y="0"/>
                </a:moveTo>
                <a:lnTo>
                  <a:pt x="825799" y="0"/>
                </a:lnTo>
                <a:lnTo>
                  <a:pt x="825799" y="779254"/>
                </a:lnTo>
                <a:lnTo>
                  <a:pt x="0" y="7792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924808" y="7645562"/>
            <a:ext cx="793685" cy="779255"/>
          </a:xfrm>
          <a:custGeom>
            <a:avLst/>
            <a:gdLst/>
            <a:ahLst/>
            <a:cxnLst/>
            <a:rect r="r" b="b" t="t" l="l"/>
            <a:pathLst>
              <a:path h="779255" w="793685">
                <a:moveTo>
                  <a:pt x="0" y="0"/>
                </a:moveTo>
                <a:lnTo>
                  <a:pt x="793685" y="0"/>
                </a:lnTo>
                <a:lnTo>
                  <a:pt x="793685" y="779254"/>
                </a:lnTo>
                <a:lnTo>
                  <a:pt x="0" y="7792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008797" y="7645562"/>
            <a:ext cx="732499" cy="779255"/>
          </a:xfrm>
          <a:custGeom>
            <a:avLst/>
            <a:gdLst/>
            <a:ahLst/>
            <a:cxnLst/>
            <a:rect r="r" b="b" t="t" l="l"/>
            <a:pathLst>
              <a:path h="779255" w="732499">
                <a:moveTo>
                  <a:pt x="0" y="0"/>
                </a:moveTo>
                <a:lnTo>
                  <a:pt x="732499" y="0"/>
                </a:lnTo>
                <a:lnTo>
                  <a:pt x="732499" y="779254"/>
                </a:lnTo>
                <a:lnTo>
                  <a:pt x="0" y="77925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831955" y="7645562"/>
            <a:ext cx="758002" cy="779255"/>
          </a:xfrm>
          <a:custGeom>
            <a:avLst/>
            <a:gdLst/>
            <a:ahLst/>
            <a:cxnLst/>
            <a:rect r="r" b="b" t="t" l="l"/>
            <a:pathLst>
              <a:path h="779255" w="758002">
                <a:moveTo>
                  <a:pt x="0" y="0"/>
                </a:moveTo>
                <a:lnTo>
                  <a:pt x="758003" y="0"/>
                </a:lnTo>
                <a:lnTo>
                  <a:pt x="758003" y="779254"/>
                </a:lnTo>
                <a:lnTo>
                  <a:pt x="0" y="77925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876273" y="7645562"/>
            <a:ext cx="772170" cy="779255"/>
          </a:xfrm>
          <a:custGeom>
            <a:avLst/>
            <a:gdLst/>
            <a:ahLst/>
            <a:cxnLst/>
            <a:rect r="r" b="b" t="t" l="l"/>
            <a:pathLst>
              <a:path h="779255" w="772170">
                <a:moveTo>
                  <a:pt x="0" y="0"/>
                </a:moveTo>
                <a:lnTo>
                  <a:pt x="772171" y="0"/>
                </a:lnTo>
                <a:lnTo>
                  <a:pt x="772171" y="779254"/>
                </a:lnTo>
                <a:lnTo>
                  <a:pt x="0" y="77925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902005" y="7645562"/>
            <a:ext cx="790756" cy="779255"/>
          </a:xfrm>
          <a:custGeom>
            <a:avLst/>
            <a:gdLst/>
            <a:ahLst/>
            <a:cxnLst/>
            <a:rect r="r" b="b" t="t" l="l"/>
            <a:pathLst>
              <a:path h="779255" w="790756">
                <a:moveTo>
                  <a:pt x="0" y="0"/>
                </a:moveTo>
                <a:lnTo>
                  <a:pt x="790757" y="0"/>
                </a:lnTo>
                <a:lnTo>
                  <a:pt x="790757" y="779254"/>
                </a:lnTo>
                <a:lnTo>
                  <a:pt x="0" y="77925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5400000">
            <a:off x="4017415" y="3248066"/>
            <a:ext cx="1270626" cy="2345115"/>
          </a:xfrm>
          <a:custGeom>
            <a:avLst/>
            <a:gdLst/>
            <a:ahLst/>
            <a:cxnLst/>
            <a:rect r="r" b="b" t="t" l="l"/>
            <a:pathLst>
              <a:path h="2345115" w="1270626">
                <a:moveTo>
                  <a:pt x="0" y="0"/>
                </a:moveTo>
                <a:lnTo>
                  <a:pt x="1270626" y="0"/>
                </a:lnTo>
                <a:lnTo>
                  <a:pt x="1270626" y="2345115"/>
                </a:lnTo>
                <a:lnTo>
                  <a:pt x="0" y="234511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179954" y="3565808"/>
            <a:ext cx="1783756" cy="1637812"/>
          </a:xfrm>
          <a:custGeom>
            <a:avLst/>
            <a:gdLst/>
            <a:ahLst/>
            <a:cxnLst/>
            <a:rect r="r" b="b" t="t" l="l"/>
            <a:pathLst>
              <a:path h="1637812" w="1783756">
                <a:moveTo>
                  <a:pt x="0" y="0"/>
                </a:moveTo>
                <a:lnTo>
                  <a:pt x="1783756" y="0"/>
                </a:lnTo>
                <a:lnTo>
                  <a:pt x="1783756" y="1637812"/>
                </a:lnTo>
                <a:lnTo>
                  <a:pt x="0" y="1637812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477029" y="5831722"/>
            <a:ext cx="1179236" cy="979838"/>
          </a:xfrm>
          <a:custGeom>
            <a:avLst/>
            <a:gdLst/>
            <a:ahLst/>
            <a:cxnLst/>
            <a:rect r="r" b="b" t="t" l="l"/>
            <a:pathLst>
              <a:path h="979838" w="1179236">
                <a:moveTo>
                  <a:pt x="0" y="0"/>
                </a:moveTo>
                <a:lnTo>
                  <a:pt x="1179236" y="0"/>
                </a:lnTo>
                <a:lnTo>
                  <a:pt x="1179236" y="979837"/>
                </a:lnTo>
                <a:lnTo>
                  <a:pt x="0" y="979837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271162" y="5836542"/>
            <a:ext cx="1377192" cy="1159345"/>
          </a:xfrm>
          <a:custGeom>
            <a:avLst/>
            <a:gdLst/>
            <a:ahLst/>
            <a:cxnLst/>
            <a:rect r="r" b="b" t="t" l="l"/>
            <a:pathLst>
              <a:path h="1159345" w="1377192">
                <a:moveTo>
                  <a:pt x="0" y="0"/>
                </a:moveTo>
                <a:lnTo>
                  <a:pt x="1377192" y="0"/>
                </a:lnTo>
                <a:lnTo>
                  <a:pt x="1377192" y="1159346"/>
                </a:lnTo>
                <a:lnTo>
                  <a:pt x="0" y="1159346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437184" y="1479817"/>
            <a:ext cx="1506650" cy="1457341"/>
          </a:xfrm>
          <a:custGeom>
            <a:avLst/>
            <a:gdLst/>
            <a:ahLst/>
            <a:cxnLst/>
            <a:rect r="r" b="b" t="t" l="l"/>
            <a:pathLst>
              <a:path h="1457341" w="1506650">
                <a:moveTo>
                  <a:pt x="0" y="0"/>
                </a:moveTo>
                <a:lnTo>
                  <a:pt x="1506650" y="0"/>
                </a:lnTo>
                <a:lnTo>
                  <a:pt x="1506650" y="1457341"/>
                </a:lnTo>
                <a:lnTo>
                  <a:pt x="0" y="1457341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569098" y="1407555"/>
            <a:ext cx="1637594" cy="1601865"/>
          </a:xfrm>
          <a:custGeom>
            <a:avLst/>
            <a:gdLst/>
            <a:ahLst/>
            <a:cxnLst/>
            <a:rect r="r" b="b" t="t" l="l"/>
            <a:pathLst>
              <a:path h="1601865" w="1637594">
                <a:moveTo>
                  <a:pt x="0" y="0"/>
                </a:moveTo>
                <a:lnTo>
                  <a:pt x="1637593" y="0"/>
                </a:lnTo>
                <a:lnTo>
                  <a:pt x="1637593" y="1601865"/>
                </a:lnTo>
                <a:lnTo>
                  <a:pt x="0" y="1601865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831955" y="1389224"/>
            <a:ext cx="594373" cy="1506474"/>
          </a:xfrm>
          <a:custGeom>
            <a:avLst/>
            <a:gdLst/>
            <a:ahLst/>
            <a:cxnLst/>
            <a:rect r="r" b="b" t="t" l="l"/>
            <a:pathLst>
              <a:path h="1506474" w="594373">
                <a:moveTo>
                  <a:pt x="0" y="0"/>
                </a:moveTo>
                <a:lnTo>
                  <a:pt x="594373" y="0"/>
                </a:lnTo>
                <a:lnTo>
                  <a:pt x="594373" y="1506474"/>
                </a:lnTo>
                <a:lnTo>
                  <a:pt x="0" y="1506474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490378" y="5881419"/>
            <a:ext cx="1099580" cy="1069591"/>
          </a:xfrm>
          <a:custGeom>
            <a:avLst/>
            <a:gdLst/>
            <a:ahLst/>
            <a:cxnLst/>
            <a:rect r="r" b="b" t="t" l="l"/>
            <a:pathLst>
              <a:path h="1069591" w="1099580">
                <a:moveTo>
                  <a:pt x="0" y="0"/>
                </a:moveTo>
                <a:lnTo>
                  <a:pt x="1099580" y="0"/>
                </a:lnTo>
                <a:lnTo>
                  <a:pt x="1099580" y="1069592"/>
                </a:lnTo>
                <a:lnTo>
                  <a:pt x="0" y="106959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557348" y="4244966"/>
            <a:ext cx="2182191" cy="531661"/>
          </a:xfrm>
          <a:custGeom>
            <a:avLst/>
            <a:gdLst/>
            <a:ahLst/>
            <a:cxnLst/>
            <a:rect r="r" b="b" t="t" l="l"/>
            <a:pathLst>
              <a:path h="531661" w="2182191">
                <a:moveTo>
                  <a:pt x="0" y="0"/>
                </a:moveTo>
                <a:lnTo>
                  <a:pt x="2182191" y="0"/>
                </a:lnTo>
                <a:lnTo>
                  <a:pt x="2182191" y="531661"/>
                </a:lnTo>
                <a:lnTo>
                  <a:pt x="0" y="531661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88058"/>
            <a:ext cx="18293607" cy="10287000"/>
            <a:chOff x="0" y="0"/>
            <a:chExt cx="1149350" cy="1149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54731" cy="6610010"/>
            </a:xfrm>
            <a:custGeom>
              <a:avLst/>
              <a:gdLst/>
              <a:ahLst/>
              <a:cxnLst/>
              <a:rect r="r" b="b" t="t" l="l"/>
              <a:pathLst>
                <a:path h="6610010" w="11754731">
                  <a:moveTo>
                    <a:pt x="11754731" y="73039"/>
                  </a:moveTo>
                  <a:lnTo>
                    <a:pt x="11754731" y="0"/>
                  </a:lnTo>
                  <a:lnTo>
                    <a:pt x="64943" y="0"/>
                  </a:lnTo>
                  <a:lnTo>
                    <a:pt x="64943" y="36519"/>
                  </a:lnTo>
                  <a:lnTo>
                    <a:pt x="0" y="36519"/>
                  </a:lnTo>
                  <a:lnTo>
                    <a:pt x="0" y="6610010"/>
                  </a:lnTo>
                  <a:lnTo>
                    <a:pt x="129887" y="6610010"/>
                  </a:lnTo>
                  <a:lnTo>
                    <a:pt x="129887" y="5331831"/>
                  </a:lnTo>
                  <a:lnTo>
                    <a:pt x="2337958" y="5331831"/>
                  </a:lnTo>
                  <a:lnTo>
                    <a:pt x="2337958" y="6610010"/>
                  </a:lnTo>
                  <a:lnTo>
                    <a:pt x="2467844" y="6610010"/>
                  </a:lnTo>
                  <a:lnTo>
                    <a:pt x="2467844" y="5331831"/>
                  </a:lnTo>
                  <a:lnTo>
                    <a:pt x="4675915" y="5331831"/>
                  </a:lnTo>
                  <a:lnTo>
                    <a:pt x="4675915" y="6610010"/>
                  </a:lnTo>
                  <a:lnTo>
                    <a:pt x="4805802" y="6610010"/>
                  </a:lnTo>
                  <a:lnTo>
                    <a:pt x="4805802" y="5331831"/>
                  </a:lnTo>
                  <a:lnTo>
                    <a:pt x="7013873" y="5331831"/>
                  </a:lnTo>
                  <a:lnTo>
                    <a:pt x="7013873" y="6610010"/>
                  </a:lnTo>
                  <a:lnTo>
                    <a:pt x="7143759" y="6610010"/>
                  </a:lnTo>
                  <a:lnTo>
                    <a:pt x="7143759" y="5331831"/>
                  </a:lnTo>
                  <a:lnTo>
                    <a:pt x="9351831" y="5331831"/>
                  </a:lnTo>
                  <a:lnTo>
                    <a:pt x="9351831" y="6610010"/>
                  </a:lnTo>
                  <a:lnTo>
                    <a:pt x="9481717" y="6610010"/>
                  </a:lnTo>
                  <a:lnTo>
                    <a:pt x="9481717" y="5331831"/>
                  </a:lnTo>
                  <a:lnTo>
                    <a:pt x="11754731" y="5331831"/>
                  </a:lnTo>
                  <a:lnTo>
                    <a:pt x="11754731" y="5258793"/>
                  </a:lnTo>
                  <a:lnTo>
                    <a:pt x="9481717" y="5258793"/>
                  </a:lnTo>
                  <a:lnTo>
                    <a:pt x="9481717" y="4017133"/>
                  </a:lnTo>
                  <a:lnTo>
                    <a:pt x="11754731" y="4017133"/>
                  </a:lnTo>
                  <a:lnTo>
                    <a:pt x="11754731" y="3944094"/>
                  </a:lnTo>
                  <a:lnTo>
                    <a:pt x="9481717" y="3944094"/>
                  </a:lnTo>
                  <a:lnTo>
                    <a:pt x="9481717" y="2702435"/>
                  </a:lnTo>
                  <a:lnTo>
                    <a:pt x="11754731" y="2702435"/>
                  </a:lnTo>
                  <a:lnTo>
                    <a:pt x="11754731" y="2629396"/>
                  </a:lnTo>
                  <a:lnTo>
                    <a:pt x="9481717" y="2629396"/>
                  </a:lnTo>
                  <a:lnTo>
                    <a:pt x="9481717" y="1387737"/>
                  </a:lnTo>
                  <a:lnTo>
                    <a:pt x="11754731" y="1387737"/>
                  </a:lnTo>
                  <a:lnTo>
                    <a:pt x="11754731" y="1314698"/>
                  </a:lnTo>
                  <a:lnTo>
                    <a:pt x="9481717" y="1314698"/>
                  </a:lnTo>
                  <a:lnTo>
                    <a:pt x="9481717" y="73039"/>
                  </a:lnTo>
                  <a:lnTo>
                    <a:pt x="11754731" y="73039"/>
                  </a:lnTo>
                  <a:close/>
                  <a:moveTo>
                    <a:pt x="2467844" y="1314698"/>
                  </a:moveTo>
                  <a:lnTo>
                    <a:pt x="2467844" y="73039"/>
                  </a:lnTo>
                  <a:lnTo>
                    <a:pt x="4675915" y="73039"/>
                  </a:lnTo>
                  <a:lnTo>
                    <a:pt x="4675915" y="1314698"/>
                  </a:lnTo>
                  <a:lnTo>
                    <a:pt x="2467844" y="1314698"/>
                  </a:lnTo>
                  <a:close/>
                  <a:moveTo>
                    <a:pt x="4675915" y="1387737"/>
                  </a:moveTo>
                  <a:lnTo>
                    <a:pt x="4675915" y="2629396"/>
                  </a:lnTo>
                  <a:lnTo>
                    <a:pt x="2467844" y="2629396"/>
                  </a:lnTo>
                  <a:lnTo>
                    <a:pt x="2467844" y="1387737"/>
                  </a:lnTo>
                  <a:lnTo>
                    <a:pt x="4675915" y="1387737"/>
                  </a:lnTo>
                  <a:close/>
                  <a:moveTo>
                    <a:pt x="2337958" y="1314698"/>
                  </a:moveTo>
                  <a:lnTo>
                    <a:pt x="129887" y="1314698"/>
                  </a:lnTo>
                  <a:lnTo>
                    <a:pt x="129887" y="73039"/>
                  </a:lnTo>
                  <a:lnTo>
                    <a:pt x="2337958" y="73039"/>
                  </a:lnTo>
                  <a:lnTo>
                    <a:pt x="2337958" y="1314698"/>
                  </a:lnTo>
                  <a:close/>
                  <a:moveTo>
                    <a:pt x="2337958" y="1387737"/>
                  </a:moveTo>
                  <a:lnTo>
                    <a:pt x="2337958" y="2629396"/>
                  </a:lnTo>
                  <a:lnTo>
                    <a:pt x="129887" y="2629396"/>
                  </a:lnTo>
                  <a:lnTo>
                    <a:pt x="129887" y="1387737"/>
                  </a:lnTo>
                  <a:lnTo>
                    <a:pt x="2337958" y="1387737"/>
                  </a:lnTo>
                  <a:close/>
                  <a:moveTo>
                    <a:pt x="2337958" y="2702435"/>
                  </a:moveTo>
                  <a:lnTo>
                    <a:pt x="2337958" y="3944094"/>
                  </a:lnTo>
                  <a:lnTo>
                    <a:pt x="129887" y="3944094"/>
                  </a:lnTo>
                  <a:lnTo>
                    <a:pt x="129887" y="2702435"/>
                  </a:lnTo>
                  <a:lnTo>
                    <a:pt x="2337958" y="2702435"/>
                  </a:lnTo>
                  <a:close/>
                  <a:moveTo>
                    <a:pt x="2467844" y="2702435"/>
                  </a:moveTo>
                  <a:lnTo>
                    <a:pt x="4675915" y="2702435"/>
                  </a:lnTo>
                  <a:lnTo>
                    <a:pt x="4675915" y="3944094"/>
                  </a:lnTo>
                  <a:lnTo>
                    <a:pt x="2467844" y="3944094"/>
                  </a:lnTo>
                  <a:lnTo>
                    <a:pt x="2467844" y="2702435"/>
                  </a:lnTo>
                  <a:close/>
                  <a:moveTo>
                    <a:pt x="4805802" y="2702435"/>
                  </a:moveTo>
                  <a:lnTo>
                    <a:pt x="7013873" y="2702435"/>
                  </a:lnTo>
                  <a:lnTo>
                    <a:pt x="7013873" y="3944094"/>
                  </a:lnTo>
                  <a:lnTo>
                    <a:pt x="4805802" y="3944094"/>
                  </a:lnTo>
                  <a:lnTo>
                    <a:pt x="4805802" y="2702435"/>
                  </a:lnTo>
                  <a:close/>
                  <a:moveTo>
                    <a:pt x="4805802" y="2629396"/>
                  </a:moveTo>
                  <a:lnTo>
                    <a:pt x="4805802" y="1387737"/>
                  </a:lnTo>
                  <a:lnTo>
                    <a:pt x="7013873" y="1387737"/>
                  </a:lnTo>
                  <a:lnTo>
                    <a:pt x="7013873" y="2629396"/>
                  </a:lnTo>
                  <a:lnTo>
                    <a:pt x="4805802" y="2629396"/>
                  </a:lnTo>
                  <a:close/>
                  <a:moveTo>
                    <a:pt x="4805802" y="1314698"/>
                  </a:moveTo>
                  <a:lnTo>
                    <a:pt x="4805802" y="73039"/>
                  </a:lnTo>
                  <a:lnTo>
                    <a:pt x="7013873" y="73039"/>
                  </a:lnTo>
                  <a:lnTo>
                    <a:pt x="7013873" y="1314698"/>
                  </a:lnTo>
                  <a:lnTo>
                    <a:pt x="4805802" y="1314698"/>
                  </a:lnTo>
                  <a:close/>
                  <a:moveTo>
                    <a:pt x="129887" y="5258793"/>
                  </a:moveTo>
                  <a:lnTo>
                    <a:pt x="129887" y="4017133"/>
                  </a:lnTo>
                  <a:lnTo>
                    <a:pt x="2337958" y="4017133"/>
                  </a:lnTo>
                  <a:lnTo>
                    <a:pt x="2337958" y="5258793"/>
                  </a:lnTo>
                  <a:lnTo>
                    <a:pt x="129887" y="5258793"/>
                  </a:lnTo>
                  <a:close/>
                  <a:moveTo>
                    <a:pt x="2467844" y="5258793"/>
                  </a:moveTo>
                  <a:lnTo>
                    <a:pt x="2467844" y="4017133"/>
                  </a:lnTo>
                  <a:lnTo>
                    <a:pt x="4675915" y="4017133"/>
                  </a:lnTo>
                  <a:lnTo>
                    <a:pt x="4675915" y="5258793"/>
                  </a:lnTo>
                  <a:lnTo>
                    <a:pt x="2467844" y="5258793"/>
                  </a:lnTo>
                  <a:close/>
                  <a:moveTo>
                    <a:pt x="4805802" y="5258793"/>
                  </a:moveTo>
                  <a:lnTo>
                    <a:pt x="4805802" y="4017133"/>
                  </a:lnTo>
                  <a:lnTo>
                    <a:pt x="7013873" y="4017133"/>
                  </a:lnTo>
                  <a:lnTo>
                    <a:pt x="7013873" y="5258793"/>
                  </a:lnTo>
                  <a:lnTo>
                    <a:pt x="4805802" y="5258793"/>
                  </a:lnTo>
                  <a:close/>
                  <a:moveTo>
                    <a:pt x="9351831" y="5258793"/>
                  </a:moveTo>
                  <a:lnTo>
                    <a:pt x="7143759" y="5258793"/>
                  </a:lnTo>
                  <a:lnTo>
                    <a:pt x="7143759" y="4017133"/>
                  </a:lnTo>
                  <a:lnTo>
                    <a:pt x="9351831" y="4017133"/>
                  </a:lnTo>
                  <a:lnTo>
                    <a:pt x="9351831" y="5258793"/>
                  </a:lnTo>
                  <a:close/>
                  <a:moveTo>
                    <a:pt x="9351831" y="3944094"/>
                  </a:moveTo>
                  <a:lnTo>
                    <a:pt x="7143759" y="3944094"/>
                  </a:lnTo>
                  <a:lnTo>
                    <a:pt x="7143759" y="2702435"/>
                  </a:lnTo>
                  <a:lnTo>
                    <a:pt x="9351831" y="2702435"/>
                  </a:lnTo>
                  <a:lnTo>
                    <a:pt x="9351831" y="3944094"/>
                  </a:lnTo>
                  <a:close/>
                  <a:moveTo>
                    <a:pt x="9351831" y="2629396"/>
                  </a:moveTo>
                  <a:lnTo>
                    <a:pt x="7143759" y="2629396"/>
                  </a:lnTo>
                  <a:lnTo>
                    <a:pt x="7143759" y="1387737"/>
                  </a:lnTo>
                  <a:lnTo>
                    <a:pt x="9351831" y="1387737"/>
                  </a:lnTo>
                  <a:lnTo>
                    <a:pt x="9351831" y="2629396"/>
                  </a:lnTo>
                  <a:close/>
                  <a:moveTo>
                    <a:pt x="9351831" y="1314698"/>
                  </a:moveTo>
                  <a:lnTo>
                    <a:pt x="7143759" y="1314698"/>
                  </a:lnTo>
                  <a:lnTo>
                    <a:pt x="7143759" y="73039"/>
                  </a:lnTo>
                  <a:lnTo>
                    <a:pt x="9351831" y="73039"/>
                  </a:lnTo>
                  <a:lnTo>
                    <a:pt x="9351831" y="1314698"/>
                  </a:lnTo>
                  <a:close/>
                </a:path>
              </a:pathLst>
            </a:custGeom>
            <a:solidFill>
              <a:srgbClr val="E1DFDF">
                <a:alpha val="34902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663564">
            <a:off x="6485580" y="3636788"/>
            <a:ext cx="6136445" cy="2400902"/>
          </a:xfrm>
          <a:custGeom>
            <a:avLst/>
            <a:gdLst/>
            <a:ahLst/>
            <a:cxnLst/>
            <a:rect r="r" b="b" t="t" l="l"/>
            <a:pathLst>
              <a:path h="2400902" w="6136445">
                <a:moveTo>
                  <a:pt x="0" y="0"/>
                </a:moveTo>
                <a:lnTo>
                  <a:pt x="6136445" y="0"/>
                </a:lnTo>
                <a:lnTo>
                  <a:pt x="6136445" y="2400902"/>
                </a:lnTo>
                <a:lnTo>
                  <a:pt x="0" y="2400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71407" y="4419500"/>
            <a:ext cx="7154608" cy="15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64"/>
              </a:lnSpc>
            </a:pPr>
            <a:r>
              <a:rPr lang="en-US" sz="11263">
                <a:solidFill>
                  <a:srgbClr val="FF743E"/>
                </a:solidFill>
                <a:latin typeface="Roca Two Ultra-Bold"/>
              </a:rPr>
              <a:t>Phishy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066227">
            <a:off x="12106865" y="884837"/>
            <a:ext cx="3623722" cy="3544659"/>
          </a:xfrm>
          <a:custGeom>
            <a:avLst/>
            <a:gdLst/>
            <a:ahLst/>
            <a:cxnLst/>
            <a:rect r="r" b="b" t="t" l="l"/>
            <a:pathLst>
              <a:path h="3544659" w="3623722">
                <a:moveTo>
                  <a:pt x="0" y="0"/>
                </a:moveTo>
                <a:lnTo>
                  <a:pt x="3623722" y="0"/>
                </a:lnTo>
                <a:lnTo>
                  <a:pt x="3623722" y="3544658"/>
                </a:lnTo>
                <a:lnTo>
                  <a:pt x="0" y="3544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687534">
            <a:off x="14420905" y="431910"/>
            <a:ext cx="3603020" cy="3033088"/>
          </a:xfrm>
          <a:custGeom>
            <a:avLst/>
            <a:gdLst/>
            <a:ahLst/>
            <a:cxnLst/>
            <a:rect r="r" b="b" t="t" l="l"/>
            <a:pathLst>
              <a:path h="3033088" w="3603020">
                <a:moveTo>
                  <a:pt x="0" y="0"/>
                </a:moveTo>
                <a:lnTo>
                  <a:pt x="3603020" y="0"/>
                </a:lnTo>
                <a:lnTo>
                  <a:pt x="3603020" y="3033088"/>
                </a:lnTo>
                <a:lnTo>
                  <a:pt x="0" y="303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335916">
            <a:off x="13671402" y="3804572"/>
            <a:ext cx="3515890" cy="3228226"/>
          </a:xfrm>
          <a:custGeom>
            <a:avLst/>
            <a:gdLst/>
            <a:ahLst/>
            <a:cxnLst/>
            <a:rect r="r" b="b" t="t" l="l"/>
            <a:pathLst>
              <a:path h="3228226" w="3515890">
                <a:moveTo>
                  <a:pt x="0" y="0"/>
                </a:moveTo>
                <a:lnTo>
                  <a:pt x="3515890" y="0"/>
                </a:lnTo>
                <a:lnTo>
                  <a:pt x="3515890" y="3228226"/>
                </a:lnTo>
                <a:lnTo>
                  <a:pt x="0" y="3228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62174" y="5786278"/>
            <a:ext cx="769206" cy="1298237"/>
          </a:xfrm>
          <a:custGeom>
            <a:avLst/>
            <a:gdLst/>
            <a:ahLst/>
            <a:cxnLst/>
            <a:rect r="r" b="b" t="t" l="l"/>
            <a:pathLst>
              <a:path h="1298237" w="769206">
                <a:moveTo>
                  <a:pt x="0" y="0"/>
                </a:moveTo>
                <a:lnTo>
                  <a:pt x="769206" y="0"/>
                </a:lnTo>
                <a:lnTo>
                  <a:pt x="769206" y="1298238"/>
                </a:lnTo>
                <a:lnTo>
                  <a:pt x="0" y="12982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95545" y="2966175"/>
            <a:ext cx="1184056" cy="1168986"/>
          </a:xfrm>
          <a:custGeom>
            <a:avLst/>
            <a:gdLst/>
            <a:ahLst/>
            <a:cxnLst/>
            <a:rect r="r" b="b" t="t" l="l"/>
            <a:pathLst>
              <a:path h="1168986" w="1184056">
                <a:moveTo>
                  <a:pt x="0" y="0"/>
                </a:moveTo>
                <a:lnTo>
                  <a:pt x="1184056" y="0"/>
                </a:lnTo>
                <a:lnTo>
                  <a:pt x="1184056" y="1168986"/>
                </a:lnTo>
                <a:lnTo>
                  <a:pt x="0" y="1168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458991">
            <a:off x="16606808" y="2861874"/>
            <a:ext cx="1232830" cy="1770383"/>
          </a:xfrm>
          <a:custGeom>
            <a:avLst/>
            <a:gdLst/>
            <a:ahLst/>
            <a:cxnLst/>
            <a:rect r="r" b="b" t="t" l="l"/>
            <a:pathLst>
              <a:path h="1770383" w="1232830">
                <a:moveTo>
                  <a:pt x="0" y="0"/>
                </a:moveTo>
                <a:lnTo>
                  <a:pt x="1232831" y="0"/>
                </a:lnTo>
                <a:lnTo>
                  <a:pt x="1232831" y="1770384"/>
                </a:lnTo>
                <a:lnTo>
                  <a:pt x="0" y="17703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283638">
            <a:off x="669057" y="4825386"/>
            <a:ext cx="1466358" cy="1426367"/>
          </a:xfrm>
          <a:custGeom>
            <a:avLst/>
            <a:gdLst/>
            <a:ahLst/>
            <a:cxnLst/>
            <a:rect r="r" b="b" t="t" l="l"/>
            <a:pathLst>
              <a:path h="1426367" w="1466358">
                <a:moveTo>
                  <a:pt x="0" y="0"/>
                </a:moveTo>
                <a:lnTo>
                  <a:pt x="1466359" y="0"/>
                </a:lnTo>
                <a:lnTo>
                  <a:pt x="1466359" y="1426367"/>
                </a:lnTo>
                <a:lnTo>
                  <a:pt x="0" y="142636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83286">
            <a:off x="3117812" y="3267820"/>
            <a:ext cx="3123635" cy="3375244"/>
          </a:xfrm>
          <a:custGeom>
            <a:avLst/>
            <a:gdLst/>
            <a:ahLst/>
            <a:cxnLst/>
            <a:rect r="r" b="b" t="t" l="l"/>
            <a:pathLst>
              <a:path h="3375244" w="3123635">
                <a:moveTo>
                  <a:pt x="0" y="0"/>
                </a:moveTo>
                <a:lnTo>
                  <a:pt x="3123635" y="0"/>
                </a:lnTo>
                <a:lnTo>
                  <a:pt x="3123635" y="3375244"/>
                </a:lnTo>
                <a:lnTo>
                  <a:pt x="0" y="33752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99197">
            <a:off x="2209108" y="4184330"/>
            <a:ext cx="1006778" cy="993964"/>
          </a:xfrm>
          <a:custGeom>
            <a:avLst/>
            <a:gdLst/>
            <a:ahLst/>
            <a:cxnLst/>
            <a:rect r="r" b="b" t="t" l="l"/>
            <a:pathLst>
              <a:path h="993964" w="1006778">
                <a:moveTo>
                  <a:pt x="0" y="0"/>
                </a:moveTo>
                <a:lnTo>
                  <a:pt x="1006777" y="0"/>
                </a:lnTo>
                <a:lnTo>
                  <a:pt x="1006777" y="993964"/>
                </a:lnTo>
                <a:lnTo>
                  <a:pt x="0" y="99396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71627">
            <a:off x="279672" y="6655851"/>
            <a:ext cx="1592286" cy="2590998"/>
          </a:xfrm>
          <a:custGeom>
            <a:avLst/>
            <a:gdLst/>
            <a:ahLst/>
            <a:cxnLst/>
            <a:rect r="r" b="b" t="t" l="l"/>
            <a:pathLst>
              <a:path h="2590998" w="1592286">
                <a:moveTo>
                  <a:pt x="0" y="0"/>
                </a:moveTo>
                <a:lnTo>
                  <a:pt x="1592286" y="0"/>
                </a:lnTo>
                <a:lnTo>
                  <a:pt x="1592286" y="2590998"/>
                </a:lnTo>
                <a:lnTo>
                  <a:pt x="0" y="259099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7822560">
            <a:off x="4014171" y="5407678"/>
            <a:ext cx="1689723" cy="3717392"/>
          </a:xfrm>
          <a:custGeom>
            <a:avLst/>
            <a:gdLst/>
            <a:ahLst/>
            <a:cxnLst/>
            <a:rect r="r" b="b" t="t" l="l"/>
            <a:pathLst>
              <a:path h="3717392" w="1689723">
                <a:moveTo>
                  <a:pt x="0" y="0"/>
                </a:moveTo>
                <a:lnTo>
                  <a:pt x="1689724" y="0"/>
                </a:lnTo>
                <a:lnTo>
                  <a:pt x="1689724" y="3717392"/>
                </a:lnTo>
                <a:lnTo>
                  <a:pt x="0" y="37173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325137">
            <a:off x="2414774" y="6370172"/>
            <a:ext cx="3756580" cy="3162357"/>
          </a:xfrm>
          <a:custGeom>
            <a:avLst/>
            <a:gdLst/>
            <a:ahLst/>
            <a:cxnLst/>
            <a:rect r="r" b="b" t="t" l="l"/>
            <a:pathLst>
              <a:path h="3162357" w="3756580">
                <a:moveTo>
                  <a:pt x="3756580" y="0"/>
                </a:moveTo>
                <a:lnTo>
                  <a:pt x="0" y="0"/>
                </a:lnTo>
                <a:lnTo>
                  <a:pt x="0" y="3162357"/>
                </a:lnTo>
                <a:lnTo>
                  <a:pt x="3756580" y="3162357"/>
                </a:lnTo>
                <a:lnTo>
                  <a:pt x="375658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5747536" y="1028700"/>
            <a:ext cx="528051" cy="503086"/>
            <a:chOff x="0" y="0"/>
            <a:chExt cx="1772920" cy="1689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CC751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4151579" y="2100252"/>
            <a:ext cx="528051" cy="503086"/>
            <a:chOff x="0" y="0"/>
            <a:chExt cx="1772920" cy="16891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CC751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2042654" y="8299850"/>
            <a:ext cx="528051" cy="503086"/>
            <a:chOff x="0" y="0"/>
            <a:chExt cx="1772920" cy="16891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CC751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-1349980">
            <a:off x="5239703" y="2249809"/>
            <a:ext cx="966551" cy="929646"/>
          </a:xfrm>
          <a:custGeom>
            <a:avLst/>
            <a:gdLst/>
            <a:ahLst/>
            <a:cxnLst/>
            <a:rect r="r" b="b" t="t" l="l"/>
            <a:pathLst>
              <a:path h="929646" w="966551">
                <a:moveTo>
                  <a:pt x="0" y="0"/>
                </a:moveTo>
                <a:lnTo>
                  <a:pt x="966551" y="0"/>
                </a:lnTo>
                <a:lnTo>
                  <a:pt x="966551" y="929646"/>
                </a:lnTo>
                <a:lnTo>
                  <a:pt x="0" y="92964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813442">
            <a:off x="12069647" y="6971173"/>
            <a:ext cx="962985" cy="917462"/>
          </a:xfrm>
          <a:custGeom>
            <a:avLst/>
            <a:gdLst/>
            <a:ahLst/>
            <a:cxnLst/>
            <a:rect r="r" b="b" t="t" l="l"/>
            <a:pathLst>
              <a:path h="917462" w="962985">
                <a:moveTo>
                  <a:pt x="0" y="0"/>
                </a:moveTo>
                <a:lnTo>
                  <a:pt x="962985" y="0"/>
                </a:lnTo>
                <a:lnTo>
                  <a:pt x="962985" y="917462"/>
                </a:lnTo>
                <a:lnTo>
                  <a:pt x="0" y="91746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900031">
            <a:off x="16142143" y="6193542"/>
            <a:ext cx="818051" cy="798715"/>
          </a:xfrm>
          <a:custGeom>
            <a:avLst/>
            <a:gdLst/>
            <a:ahLst/>
            <a:cxnLst/>
            <a:rect r="r" b="b" t="t" l="l"/>
            <a:pathLst>
              <a:path h="798715" w="818051">
                <a:moveTo>
                  <a:pt x="0" y="0"/>
                </a:moveTo>
                <a:lnTo>
                  <a:pt x="818051" y="0"/>
                </a:lnTo>
                <a:lnTo>
                  <a:pt x="818051" y="798715"/>
                </a:lnTo>
                <a:lnTo>
                  <a:pt x="0" y="79871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648279">
            <a:off x="12022047" y="3820463"/>
            <a:ext cx="587881" cy="2033552"/>
          </a:xfrm>
          <a:custGeom>
            <a:avLst/>
            <a:gdLst/>
            <a:ahLst/>
            <a:cxnLst/>
            <a:rect r="r" b="b" t="t" l="l"/>
            <a:pathLst>
              <a:path h="2033552" w="587881">
                <a:moveTo>
                  <a:pt x="0" y="0"/>
                </a:moveTo>
                <a:lnTo>
                  <a:pt x="587881" y="0"/>
                </a:lnTo>
                <a:lnTo>
                  <a:pt x="587881" y="2033552"/>
                </a:lnTo>
                <a:lnTo>
                  <a:pt x="0" y="2033552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848728" y="8697268"/>
            <a:ext cx="4736919" cy="1248824"/>
          </a:xfrm>
          <a:custGeom>
            <a:avLst/>
            <a:gdLst/>
            <a:ahLst/>
            <a:cxnLst/>
            <a:rect r="r" b="b" t="t" l="l"/>
            <a:pathLst>
              <a:path h="1248824" w="4736919">
                <a:moveTo>
                  <a:pt x="0" y="0"/>
                </a:moveTo>
                <a:lnTo>
                  <a:pt x="4736918" y="0"/>
                </a:lnTo>
                <a:lnTo>
                  <a:pt x="4736918" y="1248824"/>
                </a:lnTo>
                <a:lnTo>
                  <a:pt x="0" y="1248824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2595116" y="9014329"/>
            <a:ext cx="5244142" cy="643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8"/>
              </a:lnSpc>
              <a:spcBef>
                <a:spcPct val="0"/>
              </a:spcBef>
            </a:pPr>
            <a:r>
              <a:rPr lang="en-US" sz="4419">
                <a:solidFill>
                  <a:srgbClr val="FFFFFF"/>
                </a:solidFill>
                <a:latin typeface="Shrikhand"/>
              </a:rPr>
              <a:t>Team:31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3804" y="467352"/>
            <a:ext cx="17260392" cy="9352296"/>
            <a:chOff x="0" y="0"/>
            <a:chExt cx="4482328" cy="24286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2328" cy="2428685"/>
            </a:xfrm>
            <a:custGeom>
              <a:avLst/>
              <a:gdLst/>
              <a:ahLst/>
              <a:cxnLst/>
              <a:rect r="r" b="b" t="t" l="l"/>
              <a:pathLst>
                <a:path h="2428685" w="4482328">
                  <a:moveTo>
                    <a:pt x="22427" y="0"/>
                  </a:moveTo>
                  <a:lnTo>
                    <a:pt x="4459901" y="0"/>
                  </a:lnTo>
                  <a:cubicBezTo>
                    <a:pt x="4472287" y="0"/>
                    <a:pt x="4482328" y="10041"/>
                    <a:pt x="4482328" y="22427"/>
                  </a:cubicBezTo>
                  <a:lnTo>
                    <a:pt x="4482328" y="2406258"/>
                  </a:lnTo>
                  <a:cubicBezTo>
                    <a:pt x="4482328" y="2412206"/>
                    <a:pt x="4479965" y="2417911"/>
                    <a:pt x="4475759" y="2422116"/>
                  </a:cubicBezTo>
                  <a:cubicBezTo>
                    <a:pt x="4471553" y="2426322"/>
                    <a:pt x="4465849" y="2428685"/>
                    <a:pt x="4459901" y="2428685"/>
                  </a:cubicBezTo>
                  <a:lnTo>
                    <a:pt x="22427" y="2428685"/>
                  </a:lnTo>
                  <a:cubicBezTo>
                    <a:pt x="10041" y="2428685"/>
                    <a:pt x="0" y="2418644"/>
                    <a:pt x="0" y="2406258"/>
                  </a:cubicBezTo>
                  <a:lnTo>
                    <a:pt x="0" y="22427"/>
                  </a:lnTo>
                  <a:cubicBezTo>
                    <a:pt x="0" y="16479"/>
                    <a:pt x="2363" y="10775"/>
                    <a:pt x="6569" y="6569"/>
                  </a:cubicBezTo>
                  <a:cubicBezTo>
                    <a:pt x="10775" y="2363"/>
                    <a:pt x="16479" y="0"/>
                    <a:pt x="22427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FFD8DA"/>
              </a:solidFill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012339"/>
            <a:ext cx="6523330" cy="3484071"/>
            <a:chOff x="0" y="0"/>
            <a:chExt cx="1718079" cy="9176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18079" cy="917615"/>
            </a:xfrm>
            <a:custGeom>
              <a:avLst/>
              <a:gdLst/>
              <a:ahLst/>
              <a:cxnLst/>
              <a:rect r="r" b="b" t="t" l="l"/>
              <a:pathLst>
                <a:path h="917615" w="1718079">
                  <a:moveTo>
                    <a:pt x="0" y="0"/>
                  </a:moveTo>
                  <a:lnTo>
                    <a:pt x="1718079" y="0"/>
                  </a:lnTo>
                  <a:lnTo>
                    <a:pt x="1718079" y="917615"/>
                  </a:lnTo>
                  <a:lnTo>
                    <a:pt x="0" y="917615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25429" y="843660"/>
            <a:ext cx="6324558" cy="3354685"/>
            <a:chOff x="0" y="0"/>
            <a:chExt cx="1665727" cy="8835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65727" cy="883538"/>
            </a:xfrm>
            <a:custGeom>
              <a:avLst/>
              <a:gdLst/>
              <a:ahLst/>
              <a:cxnLst/>
              <a:rect r="r" b="b" t="t" l="l"/>
              <a:pathLst>
                <a:path h="883538" w="1665727">
                  <a:moveTo>
                    <a:pt x="0" y="0"/>
                  </a:moveTo>
                  <a:lnTo>
                    <a:pt x="1665727" y="0"/>
                  </a:lnTo>
                  <a:lnTo>
                    <a:pt x="1665727" y="883538"/>
                  </a:lnTo>
                  <a:lnTo>
                    <a:pt x="0" y="883538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02365" y="5143500"/>
            <a:ext cx="6731021" cy="3382025"/>
            <a:chOff x="0" y="0"/>
            <a:chExt cx="1772779" cy="8907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72779" cy="890739"/>
            </a:xfrm>
            <a:custGeom>
              <a:avLst/>
              <a:gdLst/>
              <a:ahLst/>
              <a:cxnLst/>
              <a:rect r="r" b="b" t="t" l="l"/>
              <a:pathLst>
                <a:path h="890739" w="1772779">
                  <a:moveTo>
                    <a:pt x="0" y="0"/>
                  </a:moveTo>
                  <a:lnTo>
                    <a:pt x="1772779" y="0"/>
                  </a:lnTo>
                  <a:lnTo>
                    <a:pt x="1772779" y="890739"/>
                  </a:lnTo>
                  <a:lnTo>
                    <a:pt x="0" y="890739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7193504">
            <a:off x="8440911" y="6409669"/>
            <a:ext cx="340678" cy="1095746"/>
          </a:xfrm>
          <a:custGeom>
            <a:avLst/>
            <a:gdLst/>
            <a:ahLst/>
            <a:cxnLst/>
            <a:rect r="r" b="b" t="t" l="l"/>
            <a:pathLst>
              <a:path h="1095746" w="340678">
                <a:moveTo>
                  <a:pt x="0" y="0"/>
                </a:moveTo>
                <a:lnTo>
                  <a:pt x="340678" y="0"/>
                </a:lnTo>
                <a:lnTo>
                  <a:pt x="340678" y="1095746"/>
                </a:lnTo>
                <a:lnTo>
                  <a:pt x="0" y="1095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468973">
            <a:off x="5994848" y="2021470"/>
            <a:ext cx="340678" cy="1095746"/>
          </a:xfrm>
          <a:custGeom>
            <a:avLst/>
            <a:gdLst/>
            <a:ahLst/>
            <a:cxnLst/>
            <a:rect r="r" b="b" t="t" l="l"/>
            <a:pathLst>
              <a:path h="1095746" w="340678">
                <a:moveTo>
                  <a:pt x="0" y="0"/>
                </a:moveTo>
                <a:lnTo>
                  <a:pt x="340677" y="0"/>
                </a:lnTo>
                <a:lnTo>
                  <a:pt x="340677" y="1095746"/>
                </a:lnTo>
                <a:lnTo>
                  <a:pt x="0" y="1095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508004">
            <a:off x="2506141" y="1724303"/>
            <a:ext cx="1463030" cy="1593399"/>
          </a:xfrm>
          <a:custGeom>
            <a:avLst/>
            <a:gdLst/>
            <a:ahLst/>
            <a:cxnLst/>
            <a:rect r="r" b="b" t="t" l="l"/>
            <a:pathLst>
              <a:path h="1593399" w="1463030">
                <a:moveTo>
                  <a:pt x="0" y="0"/>
                </a:moveTo>
                <a:lnTo>
                  <a:pt x="1463030" y="0"/>
                </a:lnTo>
                <a:lnTo>
                  <a:pt x="1463030" y="1593399"/>
                </a:lnTo>
                <a:lnTo>
                  <a:pt x="0" y="1593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611250" y="8332303"/>
            <a:ext cx="889887" cy="878561"/>
          </a:xfrm>
          <a:custGeom>
            <a:avLst/>
            <a:gdLst/>
            <a:ahLst/>
            <a:cxnLst/>
            <a:rect r="r" b="b" t="t" l="l"/>
            <a:pathLst>
              <a:path h="878561" w="889887">
                <a:moveTo>
                  <a:pt x="0" y="0"/>
                </a:moveTo>
                <a:lnTo>
                  <a:pt x="889887" y="0"/>
                </a:lnTo>
                <a:lnTo>
                  <a:pt x="889887" y="878561"/>
                </a:lnTo>
                <a:lnTo>
                  <a:pt x="0" y="878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4517609">
            <a:off x="1446125" y="7281764"/>
            <a:ext cx="1145740" cy="1645319"/>
          </a:xfrm>
          <a:custGeom>
            <a:avLst/>
            <a:gdLst/>
            <a:ahLst/>
            <a:cxnLst/>
            <a:rect r="r" b="b" t="t" l="l"/>
            <a:pathLst>
              <a:path h="1645319" w="1145740">
                <a:moveTo>
                  <a:pt x="0" y="0"/>
                </a:moveTo>
                <a:lnTo>
                  <a:pt x="1145740" y="0"/>
                </a:lnTo>
                <a:lnTo>
                  <a:pt x="1145740" y="1645319"/>
                </a:lnTo>
                <a:lnTo>
                  <a:pt x="0" y="16453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683387" y="1919305"/>
            <a:ext cx="1179236" cy="979838"/>
          </a:xfrm>
          <a:custGeom>
            <a:avLst/>
            <a:gdLst/>
            <a:ahLst/>
            <a:cxnLst/>
            <a:rect r="r" b="b" t="t" l="l"/>
            <a:pathLst>
              <a:path h="979838" w="1179236">
                <a:moveTo>
                  <a:pt x="0" y="0"/>
                </a:moveTo>
                <a:lnTo>
                  <a:pt x="1179235" y="0"/>
                </a:lnTo>
                <a:lnTo>
                  <a:pt x="1179235" y="979838"/>
                </a:lnTo>
                <a:lnTo>
                  <a:pt x="0" y="9798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978659" y="3964298"/>
            <a:ext cx="456955" cy="564775"/>
          </a:xfrm>
          <a:custGeom>
            <a:avLst/>
            <a:gdLst/>
            <a:ahLst/>
            <a:cxnLst/>
            <a:rect r="r" b="b" t="t" l="l"/>
            <a:pathLst>
              <a:path h="564775" w="456955">
                <a:moveTo>
                  <a:pt x="0" y="0"/>
                </a:moveTo>
                <a:lnTo>
                  <a:pt x="456955" y="0"/>
                </a:lnTo>
                <a:lnTo>
                  <a:pt x="456955" y="564775"/>
                </a:lnTo>
                <a:lnTo>
                  <a:pt x="0" y="5647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4626676" y="892001"/>
            <a:ext cx="528051" cy="503086"/>
            <a:chOff x="0" y="0"/>
            <a:chExt cx="1772920" cy="16891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CC751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3623528" y="7341475"/>
            <a:ext cx="528051" cy="503086"/>
            <a:chOff x="0" y="0"/>
            <a:chExt cx="1772920" cy="16891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CC751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-1085547">
            <a:off x="16678048" y="4722363"/>
            <a:ext cx="893266" cy="842274"/>
          </a:xfrm>
          <a:custGeom>
            <a:avLst/>
            <a:gdLst/>
            <a:ahLst/>
            <a:cxnLst/>
            <a:rect r="r" b="b" t="t" l="l"/>
            <a:pathLst>
              <a:path h="842274" w="893266">
                <a:moveTo>
                  <a:pt x="0" y="0"/>
                </a:moveTo>
                <a:lnTo>
                  <a:pt x="893266" y="0"/>
                </a:lnTo>
                <a:lnTo>
                  <a:pt x="893266" y="842274"/>
                </a:lnTo>
                <a:lnTo>
                  <a:pt x="0" y="8422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-97556" b="-36756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2700000">
            <a:off x="16165424" y="8121878"/>
            <a:ext cx="807845" cy="1490990"/>
          </a:xfrm>
          <a:custGeom>
            <a:avLst/>
            <a:gdLst/>
            <a:ahLst/>
            <a:cxnLst/>
            <a:rect r="r" b="b" t="t" l="l"/>
            <a:pathLst>
              <a:path h="1490990" w="807845">
                <a:moveTo>
                  <a:pt x="0" y="0"/>
                </a:moveTo>
                <a:lnTo>
                  <a:pt x="807845" y="0"/>
                </a:lnTo>
                <a:lnTo>
                  <a:pt x="807845" y="1490990"/>
                </a:lnTo>
                <a:lnTo>
                  <a:pt x="0" y="14909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053094">
            <a:off x="9277913" y="4783822"/>
            <a:ext cx="1779947" cy="585764"/>
          </a:xfrm>
          <a:custGeom>
            <a:avLst/>
            <a:gdLst/>
            <a:ahLst/>
            <a:cxnLst/>
            <a:rect r="r" b="b" t="t" l="l"/>
            <a:pathLst>
              <a:path h="585764" w="1779947">
                <a:moveTo>
                  <a:pt x="0" y="0"/>
                </a:moveTo>
                <a:lnTo>
                  <a:pt x="1779947" y="0"/>
                </a:lnTo>
                <a:lnTo>
                  <a:pt x="1779947" y="585764"/>
                </a:lnTo>
                <a:lnTo>
                  <a:pt x="0" y="58576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369501" y="3387837"/>
            <a:ext cx="455928" cy="576461"/>
          </a:xfrm>
          <a:custGeom>
            <a:avLst/>
            <a:gdLst/>
            <a:ahLst/>
            <a:cxnLst/>
            <a:rect r="r" b="b" t="t" l="l"/>
            <a:pathLst>
              <a:path h="576461" w="455928">
                <a:moveTo>
                  <a:pt x="0" y="0"/>
                </a:moveTo>
                <a:lnTo>
                  <a:pt x="455928" y="0"/>
                </a:lnTo>
                <a:lnTo>
                  <a:pt x="455928" y="576461"/>
                </a:lnTo>
                <a:lnTo>
                  <a:pt x="0" y="57646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8104245" y="1052448"/>
            <a:ext cx="5766926" cy="3086100"/>
            <a:chOff x="0" y="0"/>
            <a:chExt cx="1518861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18861" cy="812800"/>
            </a:xfrm>
            <a:custGeom>
              <a:avLst/>
              <a:gdLst/>
              <a:ahLst/>
              <a:cxnLst/>
              <a:rect r="r" b="b" t="t" l="l"/>
              <a:pathLst>
                <a:path h="812800" w="1518861">
                  <a:moveTo>
                    <a:pt x="68466" y="0"/>
                  </a:moveTo>
                  <a:lnTo>
                    <a:pt x="1450395" y="0"/>
                  </a:lnTo>
                  <a:cubicBezTo>
                    <a:pt x="1488208" y="0"/>
                    <a:pt x="1518861" y="30653"/>
                    <a:pt x="1518861" y="68466"/>
                  </a:cubicBezTo>
                  <a:lnTo>
                    <a:pt x="1518861" y="744334"/>
                  </a:lnTo>
                  <a:cubicBezTo>
                    <a:pt x="1518861" y="782147"/>
                    <a:pt x="1488208" y="812800"/>
                    <a:pt x="1450395" y="812800"/>
                  </a:cubicBezTo>
                  <a:lnTo>
                    <a:pt x="68466" y="812800"/>
                  </a:lnTo>
                  <a:cubicBezTo>
                    <a:pt x="30653" y="812800"/>
                    <a:pt x="0" y="782147"/>
                    <a:pt x="0" y="744334"/>
                  </a:cubicBezTo>
                  <a:lnTo>
                    <a:pt x="0" y="68466"/>
                  </a:lnTo>
                  <a:cubicBezTo>
                    <a:pt x="0" y="30653"/>
                    <a:pt x="30653" y="0"/>
                    <a:pt x="68466" y="0"/>
                  </a:cubicBezTo>
                  <a:close/>
                </a:path>
              </a:pathLst>
            </a:custGeom>
            <a:solidFill>
              <a:srgbClr val="1CA37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8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68434" y="4132345"/>
            <a:ext cx="5949236" cy="3209130"/>
            <a:chOff x="0" y="0"/>
            <a:chExt cx="1566877" cy="84520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566877" cy="845203"/>
            </a:xfrm>
            <a:custGeom>
              <a:avLst/>
              <a:gdLst/>
              <a:ahLst/>
              <a:cxnLst/>
              <a:rect r="r" b="b" t="t" l="l"/>
              <a:pathLst>
                <a:path h="845203" w="1566877">
                  <a:moveTo>
                    <a:pt x="66368" y="0"/>
                  </a:moveTo>
                  <a:lnTo>
                    <a:pt x="1500509" y="0"/>
                  </a:lnTo>
                  <a:cubicBezTo>
                    <a:pt x="1518111" y="0"/>
                    <a:pt x="1534992" y="6992"/>
                    <a:pt x="1547438" y="19439"/>
                  </a:cubicBezTo>
                  <a:cubicBezTo>
                    <a:pt x="1559885" y="31885"/>
                    <a:pt x="1566877" y="48766"/>
                    <a:pt x="1566877" y="66368"/>
                  </a:cubicBezTo>
                  <a:lnTo>
                    <a:pt x="1566877" y="778835"/>
                  </a:lnTo>
                  <a:cubicBezTo>
                    <a:pt x="1566877" y="796437"/>
                    <a:pt x="1559885" y="813318"/>
                    <a:pt x="1547438" y="825764"/>
                  </a:cubicBezTo>
                  <a:cubicBezTo>
                    <a:pt x="1534992" y="838211"/>
                    <a:pt x="1518111" y="845203"/>
                    <a:pt x="1500509" y="845203"/>
                  </a:cubicBezTo>
                  <a:lnTo>
                    <a:pt x="66368" y="845203"/>
                  </a:lnTo>
                  <a:cubicBezTo>
                    <a:pt x="48766" y="845203"/>
                    <a:pt x="31885" y="838211"/>
                    <a:pt x="19439" y="825764"/>
                  </a:cubicBezTo>
                  <a:cubicBezTo>
                    <a:pt x="6992" y="813318"/>
                    <a:pt x="0" y="796437"/>
                    <a:pt x="0" y="778835"/>
                  </a:cubicBezTo>
                  <a:lnTo>
                    <a:pt x="0" y="66368"/>
                  </a:lnTo>
                  <a:cubicBezTo>
                    <a:pt x="0" y="48766"/>
                    <a:pt x="6992" y="31885"/>
                    <a:pt x="19439" y="19439"/>
                  </a:cubicBezTo>
                  <a:cubicBezTo>
                    <a:pt x="31885" y="6992"/>
                    <a:pt x="48766" y="0"/>
                    <a:pt x="66368" y="0"/>
                  </a:cubicBezTo>
                  <a:close/>
                </a:path>
              </a:pathLst>
            </a:custGeom>
            <a:solidFill>
              <a:srgbClr val="1CA37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8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484413" y="5291462"/>
            <a:ext cx="5766926" cy="3086100"/>
            <a:chOff x="0" y="0"/>
            <a:chExt cx="1518861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18861" cy="812800"/>
            </a:xfrm>
            <a:custGeom>
              <a:avLst/>
              <a:gdLst/>
              <a:ahLst/>
              <a:cxnLst/>
              <a:rect r="r" b="b" t="t" l="l"/>
              <a:pathLst>
                <a:path h="812800" w="1518861">
                  <a:moveTo>
                    <a:pt x="68466" y="0"/>
                  </a:moveTo>
                  <a:lnTo>
                    <a:pt x="1450395" y="0"/>
                  </a:lnTo>
                  <a:cubicBezTo>
                    <a:pt x="1488208" y="0"/>
                    <a:pt x="1518861" y="30653"/>
                    <a:pt x="1518861" y="68466"/>
                  </a:cubicBezTo>
                  <a:lnTo>
                    <a:pt x="1518861" y="744334"/>
                  </a:lnTo>
                  <a:cubicBezTo>
                    <a:pt x="1518861" y="782147"/>
                    <a:pt x="1488208" y="812800"/>
                    <a:pt x="1450395" y="812800"/>
                  </a:cubicBezTo>
                  <a:lnTo>
                    <a:pt x="68466" y="812800"/>
                  </a:lnTo>
                  <a:cubicBezTo>
                    <a:pt x="30653" y="812800"/>
                    <a:pt x="0" y="782147"/>
                    <a:pt x="0" y="744334"/>
                  </a:cubicBezTo>
                  <a:lnTo>
                    <a:pt x="0" y="68466"/>
                  </a:lnTo>
                  <a:cubicBezTo>
                    <a:pt x="0" y="30653"/>
                    <a:pt x="30653" y="0"/>
                    <a:pt x="68466" y="0"/>
                  </a:cubicBezTo>
                  <a:close/>
                </a:path>
              </a:pathLst>
            </a:custGeom>
            <a:solidFill>
              <a:srgbClr val="1CA379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8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2898536" y="2239543"/>
            <a:ext cx="798905" cy="1266275"/>
          </a:xfrm>
          <a:custGeom>
            <a:avLst/>
            <a:gdLst/>
            <a:ahLst/>
            <a:cxnLst/>
            <a:rect r="r" b="b" t="t" l="l"/>
            <a:pathLst>
              <a:path h="1266275" w="798905">
                <a:moveTo>
                  <a:pt x="0" y="0"/>
                </a:moveTo>
                <a:lnTo>
                  <a:pt x="798904" y="0"/>
                </a:lnTo>
                <a:lnTo>
                  <a:pt x="798904" y="1266275"/>
                </a:lnTo>
                <a:lnTo>
                  <a:pt x="0" y="126627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1287706">
            <a:off x="14549121" y="5603370"/>
            <a:ext cx="1211211" cy="1609097"/>
          </a:xfrm>
          <a:custGeom>
            <a:avLst/>
            <a:gdLst/>
            <a:ahLst/>
            <a:cxnLst/>
            <a:rect r="r" b="b" t="t" l="l"/>
            <a:pathLst>
              <a:path h="1609097" w="1211211">
                <a:moveTo>
                  <a:pt x="0" y="0"/>
                </a:moveTo>
                <a:lnTo>
                  <a:pt x="1211211" y="0"/>
                </a:lnTo>
                <a:lnTo>
                  <a:pt x="1211211" y="1609096"/>
                </a:lnTo>
                <a:lnTo>
                  <a:pt x="0" y="160909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4749085" y="7341475"/>
            <a:ext cx="2848379" cy="2331404"/>
          </a:xfrm>
          <a:custGeom>
            <a:avLst/>
            <a:gdLst/>
            <a:ahLst/>
            <a:cxnLst/>
            <a:rect r="r" b="b" t="t" l="l"/>
            <a:pathLst>
              <a:path h="2331404" w="2848379">
                <a:moveTo>
                  <a:pt x="0" y="0"/>
                </a:moveTo>
                <a:lnTo>
                  <a:pt x="2848380" y="0"/>
                </a:lnTo>
                <a:lnTo>
                  <a:pt x="2848380" y="2331404"/>
                </a:lnTo>
                <a:lnTo>
                  <a:pt x="0" y="2331404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-4393" t="-12564" r="0" b="-25015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7825429" y="1170212"/>
            <a:ext cx="5786132" cy="3028133"/>
            <a:chOff x="0" y="0"/>
            <a:chExt cx="7714843" cy="4037511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0" y="1835530"/>
              <a:ext cx="7714843" cy="1351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39"/>
                </a:lnSpc>
                <a:spcBef>
                  <a:spcPts val="6104"/>
                </a:spcBef>
              </a:pPr>
              <a:r>
                <a:rPr lang="en-US" sz="5814" spc="348">
                  <a:solidFill>
                    <a:srgbClr val="FFFFFF"/>
                  </a:solidFill>
                  <a:latin typeface="Hussar Ekologiczy"/>
                </a:rPr>
                <a:t>QUISHING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-329388">
              <a:off x="2012391" y="869"/>
              <a:ext cx="3675119" cy="1830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58"/>
                </a:lnSpc>
                <a:spcBef>
                  <a:spcPts val="8594"/>
                </a:spcBef>
              </a:pPr>
              <a:r>
                <a:rPr lang="en-US" sz="8184">
                  <a:solidFill>
                    <a:srgbClr val="FFFFFF"/>
                  </a:solidFill>
                  <a:latin typeface="Playlist Script"/>
                </a:rPr>
                <a:t>What is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2167692" y="3642520"/>
              <a:ext cx="3379459" cy="394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8"/>
                </a:lnSpc>
                <a:spcBef>
                  <a:spcPts val="1933"/>
                </a:spcBef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1322972" y="5878199"/>
            <a:ext cx="3950033" cy="99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2"/>
              </a:lnSpc>
              <a:spcBef>
                <a:spcPct val="0"/>
              </a:spcBef>
            </a:pPr>
            <a:r>
              <a:rPr lang="en-US" sz="7402">
                <a:solidFill>
                  <a:srgbClr val="F6F2E9"/>
                </a:solidFill>
                <a:latin typeface="Shrikhand Bold"/>
              </a:rPr>
              <a:t>WHY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949466" y="6365924"/>
            <a:ext cx="836819" cy="828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2"/>
              </a:lnSpc>
              <a:spcBef>
                <a:spcPct val="0"/>
              </a:spcBef>
            </a:pPr>
            <a:r>
              <a:rPr lang="en-US" sz="6262">
                <a:solidFill>
                  <a:srgbClr val="DF964A"/>
                </a:solidFill>
                <a:latin typeface="Shrikhand Bold"/>
              </a:rPr>
              <a:t>&amp;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049413" y="7081367"/>
            <a:ext cx="4707173" cy="859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7"/>
              </a:lnSpc>
              <a:spcBef>
                <a:spcPct val="0"/>
              </a:spcBef>
            </a:pPr>
            <a:r>
              <a:rPr lang="en-US" sz="6467">
                <a:solidFill>
                  <a:srgbClr val="F6F2E9"/>
                </a:solidFill>
                <a:latin typeface="Shrikhand Bold"/>
              </a:rPr>
              <a:t>for whom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20264" y="4733798"/>
            <a:ext cx="5949236" cy="185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7"/>
              </a:lnSpc>
              <a:spcBef>
                <a:spcPct val="0"/>
              </a:spcBef>
            </a:pPr>
            <a:r>
              <a:rPr lang="en-US" sz="4367" spc="510">
                <a:solidFill>
                  <a:srgbClr val="F6F2E9"/>
                </a:solidFill>
                <a:latin typeface="Celandine"/>
              </a:rPr>
              <a:t>Phishing via QR (Quick Response) codes.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FD8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0120" y="467352"/>
            <a:ext cx="17260392" cy="9352296"/>
            <a:chOff x="0" y="0"/>
            <a:chExt cx="4482328" cy="24286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2328" cy="2428685"/>
            </a:xfrm>
            <a:custGeom>
              <a:avLst/>
              <a:gdLst/>
              <a:ahLst/>
              <a:cxnLst/>
              <a:rect r="r" b="b" t="t" l="l"/>
              <a:pathLst>
                <a:path h="2428685" w="4482328">
                  <a:moveTo>
                    <a:pt x="22427" y="0"/>
                  </a:moveTo>
                  <a:lnTo>
                    <a:pt x="4459901" y="0"/>
                  </a:lnTo>
                  <a:cubicBezTo>
                    <a:pt x="4472287" y="0"/>
                    <a:pt x="4482328" y="10041"/>
                    <a:pt x="4482328" y="22427"/>
                  </a:cubicBezTo>
                  <a:lnTo>
                    <a:pt x="4482328" y="2406258"/>
                  </a:lnTo>
                  <a:cubicBezTo>
                    <a:pt x="4482328" y="2412206"/>
                    <a:pt x="4479965" y="2417911"/>
                    <a:pt x="4475759" y="2422116"/>
                  </a:cubicBezTo>
                  <a:cubicBezTo>
                    <a:pt x="4471553" y="2426322"/>
                    <a:pt x="4465849" y="2428685"/>
                    <a:pt x="4459901" y="2428685"/>
                  </a:cubicBezTo>
                  <a:lnTo>
                    <a:pt x="22427" y="2428685"/>
                  </a:lnTo>
                  <a:cubicBezTo>
                    <a:pt x="10041" y="2428685"/>
                    <a:pt x="0" y="2418644"/>
                    <a:pt x="0" y="2406258"/>
                  </a:cubicBezTo>
                  <a:lnTo>
                    <a:pt x="0" y="22427"/>
                  </a:lnTo>
                  <a:cubicBezTo>
                    <a:pt x="0" y="16479"/>
                    <a:pt x="2363" y="10775"/>
                    <a:pt x="6569" y="6569"/>
                  </a:cubicBezTo>
                  <a:cubicBezTo>
                    <a:pt x="10775" y="2363"/>
                    <a:pt x="16479" y="0"/>
                    <a:pt x="22427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FFD8DA"/>
              </a:solidFill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86787" y="722119"/>
            <a:ext cx="17260392" cy="99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F7AF76"/>
                </a:solidFill>
                <a:latin typeface="Gagalin"/>
              </a:rPr>
              <a:t>TEAM MEMBERS AND THEIR ROLES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01544" y="2508243"/>
            <a:ext cx="6571400" cy="1609334"/>
            <a:chOff x="0" y="0"/>
            <a:chExt cx="1730739" cy="4238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30739" cy="423858"/>
            </a:xfrm>
            <a:custGeom>
              <a:avLst/>
              <a:gdLst/>
              <a:ahLst/>
              <a:cxnLst/>
              <a:rect r="r" b="b" t="t" l="l"/>
              <a:pathLst>
                <a:path h="423858" w="1730739">
                  <a:moveTo>
                    <a:pt x="0" y="0"/>
                  </a:moveTo>
                  <a:lnTo>
                    <a:pt x="1730739" y="0"/>
                  </a:lnTo>
                  <a:lnTo>
                    <a:pt x="1730739" y="423858"/>
                  </a:lnTo>
                  <a:lnTo>
                    <a:pt x="0" y="423858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387073" y="2668721"/>
            <a:ext cx="6179101" cy="1305848"/>
            <a:chOff x="0" y="0"/>
            <a:chExt cx="1627418" cy="3439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7418" cy="343927"/>
            </a:xfrm>
            <a:custGeom>
              <a:avLst/>
              <a:gdLst/>
              <a:ahLst/>
              <a:cxnLst/>
              <a:rect r="r" b="b" t="t" l="l"/>
              <a:pathLst>
                <a:path h="343927" w="1627418">
                  <a:moveTo>
                    <a:pt x="0" y="0"/>
                  </a:moveTo>
                  <a:lnTo>
                    <a:pt x="1627418" y="0"/>
                  </a:lnTo>
                  <a:lnTo>
                    <a:pt x="1627418" y="343927"/>
                  </a:lnTo>
                  <a:lnTo>
                    <a:pt x="0" y="343927"/>
                  </a:lnTo>
                  <a:close/>
                </a:path>
              </a:pathLst>
            </a:custGeom>
            <a:solidFill>
              <a:srgbClr val="1CA37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89697" y="2508243"/>
            <a:ext cx="6571400" cy="1609334"/>
            <a:chOff x="0" y="0"/>
            <a:chExt cx="1730739" cy="4238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30739" cy="423858"/>
            </a:xfrm>
            <a:custGeom>
              <a:avLst/>
              <a:gdLst/>
              <a:ahLst/>
              <a:cxnLst/>
              <a:rect r="r" b="b" t="t" l="l"/>
              <a:pathLst>
                <a:path h="423858" w="1730739">
                  <a:moveTo>
                    <a:pt x="0" y="0"/>
                  </a:moveTo>
                  <a:lnTo>
                    <a:pt x="1730739" y="0"/>
                  </a:lnTo>
                  <a:lnTo>
                    <a:pt x="1730739" y="423858"/>
                  </a:lnTo>
                  <a:lnTo>
                    <a:pt x="0" y="423858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89697" y="4642704"/>
            <a:ext cx="6571400" cy="1609334"/>
            <a:chOff x="0" y="0"/>
            <a:chExt cx="1730739" cy="42385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30739" cy="423858"/>
            </a:xfrm>
            <a:custGeom>
              <a:avLst/>
              <a:gdLst/>
              <a:ahLst/>
              <a:cxnLst/>
              <a:rect r="r" b="b" t="t" l="l"/>
              <a:pathLst>
                <a:path h="423858" w="1730739">
                  <a:moveTo>
                    <a:pt x="0" y="0"/>
                  </a:moveTo>
                  <a:lnTo>
                    <a:pt x="1730739" y="0"/>
                  </a:lnTo>
                  <a:lnTo>
                    <a:pt x="1730739" y="423858"/>
                  </a:lnTo>
                  <a:lnTo>
                    <a:pt x="0" y="423858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742097" y="6959191"/>
            <a:ext cx="6571400" cy="1609334"/>
            <a:chOff x="0" y="0"/>
            <a:chExt cx="1730739" cy="4238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30739" cy="423858"/>
            </a:xfrm>
            <a:custGeom>
              <a:avLst/>
              <a:gdLst/>
              <a:ahLst/>
              <a:cxnLst/>
              <a:rect r="r" b="b" t="t" l="l"/>
              <a:pathLst>
                <a:path h="423858" w="1730739">
                  <a:moveTo>
                    <a:pt x="0" y="0"/>
                  </a:moveTo>
                  <a:lnTo>
                    <a:pt x="1730739" y="0"/>
                  </a:lnTo>
                  <a:lnTo>
                    <a:pt x="1730739" y="423858"/>
                  </a:lnTo>
                  <a:lnTo>
                    <a:pt x="0" y="423858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979761" y="7183696"/>
            <a:ext cx="6571400" cy="1609334"/>
            <a:chOff x="0" y="0"/>
            <a:chExt cx="1730739" cy="42385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30739" cy="423858"/>
            </a:xfrm>
            <a:custGeom>
              <a:avLst/>
              <a:gdLst/>
              <a:ahLst/>
              <a:cxnLst/>
              <a:rect r="r" b="b" t="t" l="l"/>
              <a:pathLst>
                <a:path h="423858" w="1730739">
                  <a:moveTo>
                    <a:pt x="0" y="0"/>
                  </a:moveTo>
                  <a:lnTo>
                    <a:pt x="1730739" y="0"/>
                  </a:lnTo>
                  <a:lnTo>
                    <a:pt x="1730739" y="423858"/>
                  </a:lnTo>
                  <a:lnTo>
                    <a:pt x="0" y="423858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387073" y="4908019"/>
            <a:ext cx="6571400" cy="1609334"/>
            <a:chOff x="0" y="0"/>
            <a:chExt cx="1730739" cy="42385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30739" cy="423858"/>
            </a:xfrm>
            <a:custGeom>
              <a:avLst/>
              <a:gdLst/>
              <a:ahLst/>
              <a:cxnLst/>
              <a:rect r="r" b="b" t="t" l="l"/>
              <a:pathLst>
                <a:path h="423858" w="1730739">
                  <a:moveTo>
                    <a:pt x="0" y="0"/>
                  </a:moveTo>
                  <a:lnTo>
                    <a:pt x="1730739" y="0"/>
                  </a:lnTo>
                  <a:lnTo>
                    <a:pt x="1730739" y="423858"/>
                  </a:lnTo>
                  <a:lnTo>
                    <a:pt x="0" y="423858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276348" y="7365988"/>
            <a:ext cx="6179101" cy="1244751"/>
            <a:chOff x="0" y="0"/>
            <a:chExt cx="1627418" cy="32783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27418" cy="327836"/>
            </a:xfrm>
            <a:custGeom>
              <a:avLst/>
              <a:gdLst/>
              <a:ahLst/>
              <a:cxnLst/>
              <a:rect r="r" b="b" t="t" l="l"/>
              <a:pathLst>
                <a:path h="327836" w="1627418">
                  <a:moveTo>
                    <a:pt x="0" y="0"/>
                  </a:moveTo>
                  <a:lnTo>
                    <a:pt x="1627418" y="0"/>
                  </a:lnTo>
                  <a:lnTo>
                    <a:pt x="1627418" y="327836"/>
                  </a:lnTo>
                  <a:lnTo>
                    <a:pt x="0" y="327836"/>
                  </a:lnTo>
                  <a:close/>
                </a:path>
              </a:pathLst>
            </a:custGeom>
            <a:solidFill>
              <a:srgbClr val="1CA37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593843" y="5070077"/>
            <a:ext cx="5972331" cy="1206925"/>
            <a:chOff x="0" y="0"/>
            <a:chExt cx="1572960" cy="3178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572960" cy="317873"/>
            </a:xfrm>
            <a:custGeom>
              <a:avLst/>
              <a:gdLst/>
              <a:ahLst/>
              <a:cxnLst/>
              <a:rect r="r" b="b" t="t" l="l"/>
              <a:pathLst>
                <a:path h="317873" w="1572960">
                  <a:moveTo>
                    <a:pt x="0" y="0"/>
                  </a:moveTo>
                  <a:lnTo>
                    <a:pt x="1572960" y="0"/>
                  </a:lnTo>
                  <a:lnTo>
                    <a:pt x="1572960" y="317873"/>
                  </a:lnTo>
                  <a:lnTo>
                    <a:pt x="0" y="317873"/>
                  </a:lnTo>
                  <a:close/>
                </a:path>
              </a:pathLst>
            </a:custGeom>
            <a:solidFill>
              <a:srgbClr val="1CA37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134395" y="7195447"/>
            <a:ext cx="5786802" cy="1166316"/>
            <a:chOff x="0" y="0"/>
            <a:chExt cx="1524096" cy="30717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524096" cy="307178"/>
            </a:xfrm>
            <a:custGeom>
              <a:avLst/>
              <a:gdLst/>
              <a:ahLst/>
              <a:cxnLst/>
              <a:rect r="r" b="b" t="t" l="l"/>
              <a:pathLst>
                <a:path h="307178" w="1524096">
                  <a:moveTo>
                    <a:pt x="0" y="0"/>
                  </a:moveTo>
                  <a:lnTo>
                    <a:pt x="1524096" y="0"/>
                  </a:lnTo>
                  <a:lnTo>
                    <a:pt x="1524096" y="307178"/>
                  </a:lnTo>
                  <a:lnTo>
                    <a:pt x="0" y="307178"/>
                  </a:lnTo>
                  <a:close/>
                </a:path>
              </a:pathLst>
            </a:custGeom>
            <a:solidFill>
              <a:srgbClr val="1CA379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938246" y="4699502"/>
            <a:ext cx="5982952" cy="1419879"/>
            <a:chOff x="0" y="0"/>
            <a:chExt cx="1575757" cy="37396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575757" cy="373960"/>
            </a:xfrm>
            <a:custGeom>
              <a:avLst/>
              <a:gdLst/>
              <a:ahLst/>
              <a:cxnLst/>
              <a:rect r="r" b="b" t="t" l="l"/>
              <a:pathLst>
                <a:path h="373960" w="1575757">
                  <a:moveTo>
                    <a:pt x="0" y="0"/>
                  </a:moveTo>
                  <a:lnTo>
                    <a:pt x="1575757" y="0"/>
                  </a:lnTo>
                  <a:lnTo>
                    <a:pt x="1575757" y="373960"/>
                  </a:lnTo>
                  <a:lnTo>
                    <a:pt x="0" y="373960"/>
                  </a:lnTo>
                  <a:close/>
                </a:path>
              </a:pathLst>
            </a:custGeom>
            <a:solidFill>
              <a:srgbClr val="1CA379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742097" y="2592836"/>
            <a:ext cx="6179101" cy="1345018"/>
            <a:chOff x="0" y="0"/>
            <a:chExt cx="1627418" cy="35424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627418" cy="354244"/>
            </a:xfrm>
            <a:custGeom>
              <a:avLst/>
              <a:gdLst/>
              <a:ahLst/>
              <a:cxnLst/>
              <a:rect r="r" b="b" t="t" l="l"/>
              <a:pathLst>
                <a:path h="354244" w="1627418">
                  <a:moveTo>
                    <a:pt x="0" y="0"/>
                  </a:moveTo>
                  <a:lnTo>
                    <a:pt x="1627418" y="0"/>
                  </a:lnTo>
                  <a:lnTo>
                    <a:pt x="1627418" y="354244"/>
                  </a:lnTo>
                  <a:lnTo>
                    <a:pt x="0" y="354244"/>
                  </a:lnTo>
                  <a:close/>
                </a:path>
              </a:pathLst>
            </a:custGeom>
            <a:solidFill>
              <a:srgbClr val="1CA379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2134395" y="2545211"/>
            <a:ext cx="5057827" cy="1379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0"/>
              </a:lnSpc>
            </a:pPr>
            <a:r>
              <a:rPr lang="en-US" sz="2622">
                <a:solidFill>
                  <a:srgbClr val="F6F2E9"/>
                </a:solidFill>
                <a:latin typeface="Gagalin"/>
              </a:rPr>
              <a:t>Architha G V B A</a:t>
            </a:r>
          </a:p>
          <a:p>
            <a:pPr algn="ctr">
              <a:lnSpc>
                <a:spcPts val="3670"/>
              </a:lnSpc>
              <a:spcBef>
                <a:spcPct val="0"/>
              </a:spcBef>
            </a:pPr>
            <a:r>
              <a:rPr lang="en-US" sz="2622">
                <a:solidFill>
                  <a:srgbClr val="F6F2E9"/>
                </a:solidFill>
                <a:latin typeface="Gagalin"/>
              </a:rPr>
              <a:t>(QR conversion ,  flask for chrome extension)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981995" y="4576029"/>
            <a:ext cx="5786802" cy="1443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DFEFE"/>
                </a:solidFill>
                <a:latin typeface="Gagalin"/>
              </a:rPr>
              <a:t>Pallavi Harish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DFEFE"/>
                </a:solidFill>
                <a:latin typeface="Gagalin"/>
              </a:rPr>
              <a:t>( MultinomialNB model for ML  TRAINING)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134395" y="7128772"/>
            <a:ext cx="578680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DFEFE"/>
                </a:solidFill>
                <a:latin typeface="Gagalin"/>
              </a:rPr>
              <a:t>Mohini v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DFEFE"/>
                </a:solidFill>
                <a:latin typeface="Gagalin"/>
              </a:rPr>
              <a:t>(finding data set)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593843" y="2484235"/>
            <a:ext cx="5786802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DFEFE"/>
                </a:solidFill>
                <a:latin typeface="Gagalin"/>
              </a:rPr>
              <a:t>Samhitha B Naidu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DFEFE"/>
                </a:solidFill>
                <a:latin typeface="Gagalin"/>
              </a:rPr>
              <a:t>(QR conversion , chrome extension)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686607" y="5150711"/>
            <a:ext cx="578680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DFEFE"/>
                </a:solidFill>
                <a:latin typeface="Gagalin"/>
              </a:rPr>
              <a:t>Janani A.M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DFEFE"/>
                </a:solidFill>
                <a:latin typeface="Gagalin"/>
              </a:rPr>
              <a:t>(INITIALIZE DATA TO TOKENIZATION)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372059" y="7384128"/>
            <a:ext cx="578680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DFEFE"/>
                </a:solidFill>
                <a:latin typeface="Gagalin"/>
              </a:rPr>
              <a:t>K Joshna Naidu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DFEFE"/>
                </a:solidFill>
                <a:latin typeface="Gagalin"/>
              </a:rPr>
              <a:t>( LINEAR REGRESSION model for ML TRAINING)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30023" y="4848225"/>
            <a:ext cx="362795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oca Two"/>
              </a:rPr>
              <a:t>Your paragraph text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13804" y="467352"/>
            <a:ext cx="17260392" cy="9352296"/>
            <a:chOff x="0" y="0"/>
            <a:chExt cx="4482328" cy="24286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328" cy="2428685"/>
            </a:xfrm>
            <a:custGeom>
              <a:avLst/>
              <a:gdLst/>
              <a:ahLst/>
              <a:cxnLst/>
              <a:rect r="r" b="b" t="t" l="l"/>
              <a:pathLst>
                <a:path h="2428685" w="4482328">
                  <a:moveTo>
                    <a:pt x="22427" y="0"/>
                  </a:moveTo>
                  <a:lnTo>
                    <a:pt x="4459901" y="0"/>
                  </a:lnTo>
                  <a:cubicBezTo>
                    <a:pt x="4472287" y="0"/>
                    <a:pt x="4482328" y="10041"/>
                    <a:pt x="4482328" y="22427"/>
                  </a:cubicBezTo>
                  <a:lnTo>
                    <a:pt x="4482328" y="2406258"/>
                  </a:lnTo>
                  <a:cubicBezTo>
                    <a:pt x="4482328" y="2412206"/>
                    <a:pt x="4479965" y="2417911"/>
                    <a:pt x="4475759" y="2422116"/>
                  </a:cubicBezTo>
                  <a:cubicBezTo>
                    <a:pt x="4471553" y="2426322"/>
                    <a:pt x="4465849" y="2428685"/>
                    <a:pt x="4459901" y="2428685"/>
                  </a:cubicBezTo>
                  <a:lnTo>
                    <a:pt x="22427" y="2428685"/>
                  </a:lnTo>
                  <a:cubicBezTo>
                    <a:pt x="10041" y="2428685"/>
                    <a:pt x="0" y="2418644"/>
                    <a:pt x="0" y="2406258"/>
                  </a:cubicBezTo>
                  <a:lnTo>
                    <a:pt x="0" y="22427"/>
                  </a:lnTo>
                  <a:cubicBezTo>
                    <a:pt x="0" y="16479"/>
                    <a:pt x="2363" y="10775"/>
                    <a:pt x="6569" y="6569"/>
                  </a:cubicBezTo>
                  <a:cubicBezTo>
                    <a:pt x="10775" y="2363"/>
                    <a:pt x="16479" y="0"/>
                    <a:pt x="22427" y="0"/>
                  </a:cubicBezTo>
                  <a:close/>
                </a:path>
              </a:pathLst>
            </a:custGeom>
            <a:solidFill>
              <a:srgbClr val="FFD8DA"/>
            </a:solidFill>
            <a:ln w="200025" cap="rnd">
              <a:solidFill>
                <a:srgbClr val="FFFFFF"/>
              </a:solidFill>
              <a:prstDash val="dash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1783097"/>
            <a:ext cx="17260392" cy="969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>
                <a:solidFill>
                  <a:srgbClr val="000000"/>
                </a:solidFill>
                <a:latin typeface="Sunday"/>
              </a:rPr>
              <a:t>PROBLEM STATEMENT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2283638">
            <a:off x="1312470" y="1174689"/>
            <a:ext cx="1466358" cy="1426367"/>
          </a:xfrm>
          <a:custGeom>
            <a:avLst/>
            <a:gdLst/>
            <a:ahLst/>
            <a:cxnLst/>
            <a:rect r="r" b="b" t="t" l="l"/>
            <a:pathLst>
              <a:path h="1426367" w="1466358">
                <a:moveTo>
                  <a:pt x="0" y="0"/>
                </a:moveTo>
                <a:lnTo>
                  <a:pt x="1466358" y="0"/>
                </a:lnTo>
                <a:lnTo>
                  <a:pt x="1466358" y="1426367"/>
                </a:lnTo>
                <a:lnTo>
                  <a:pt x="0" y="1426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62598" y="3626956"/>
            <a:ext cx="2073065" cy="1745144"/>
          </a:xfrm>
          <a:custGeom>
            <a:avLst/>
            <a:gdLst/>
            <a:ahLst/>
            <a:cxnLst/>
            <a:rect r="r" b="b" t="t" l="l"/>
            <a:pathLst>
              <a:path h="1745144" w="2073065">
                <a:moveTo>
                  <a:pt x="0" y="0"/>
                </a:moveTo>
                <a:lnTo>
                  <a:pt x="2073065" y="0"/>
                </a:lnTo>
                <a:lnTo>
                  <a:pt x="2073065" y="1745144"/>
                </a:lnTo>
                <a:lnTo>
                  <a:pt x="0" y="1745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73788" y="1887872"/>
            <a:ext cx="3378171" cy="3459464"/>
          </a:xfrm>
          <a:custGeom>
            <a:avLst/>
            <a:gdLst/>
            <a:ahLst/>
            <a:cxnLst/>
            <a:rect r="r" b="b" t="t" l="l"/>
            <a:pathLst>
              <a:path h="3459464" w="3378171">
                <a:moveTo>
                  <a:pt x="0" y="0"/>
                </a:moveTo>
                <a:lnTo>
                  <a:pt x="3378171" y="0"/>
                </a:lnTo>
                <a:lnTo>
                  <a:pt x="3378171" y="3459464"/>
                </a:lnTo>
                <a:lnTo>
                  <a:pt x="0" y="3459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3804" y="3986070"/>
            <a:ext cx="17260392" cy="3414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u="sng">
                <a:solidFill>
                  <a:srgbClr val="000000"/>
                </a:solidFill>
                <a:latin typeface="Sunday"/>
              </a:rPr>
              <a:t>QR Phishing :</a:t>
            </a:r>
          </a:p>
          <a:p>
            <a:pPr algn="ctr">
              <a:lnSpc>
                <a:spcPts val="5039"/>
              </a:lnSpc>
            </a:pPr>
          </a:p>
          <a:p>
            <a:pPr algn="ctr">
              <a:lnSpc>
                <a:spcPts val="5039"/>
              </a:lnSpc>
            </a:pPr>
          </a:p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Roca Two"/>
              </a:rPr>
              <a:t>These days we find QR codes everywhere and they are used for transaction purpose as well as finding content in  just a click.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5710673" y="7800168"/>
            <a:ext cx="373734" cy="356065"/>
            <a:chOff x="0" y="0"/>
            <a:chExt cx="1772920" cy="1689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CC751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5897540" y="8156232"/>
            <a:ext cx="373734" cy="356065"/>
            <a:chOff x="0" y="0"/>
            <a:chExt cx="1772920" cy="16891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CC751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5336939" y="8308632"/>
            <a:ext cx="373734" cy="356065"/>
            <a:chOff x="0" y="0"/>
            <a:chExt cx="1772920" cy="1689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CC751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4435" y="523885"/>
            <a:ext cx="17260392" cy="9352296"/>
            <a:chOff x="0" y="0"/>
            <a:chExt cx="4482328" cy="24286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2328" cy="2428685"/>
            </a:xfrm>
            <a:custGeom>
              <a:avLst/>
              <a:gdLst/>
              <a:ahLst/>
              <a:cxnLst/>
              <a:rect r="r" b="b" t="t" l="l"/>
              <a:pathLst>
                <a:path h="2428685" w="4482328">
                  <a:moveTo>
                    <a:pt x="22427" y="0"/>
                  </a:moveTo>
                  <a:lnTo>
                    <a:pt x="4459901" y="0"/>
                  </a:lnTo>
                  <a:cubicBezTo>
                    <a:pt x="4472287" y="0"/>
                    <a:pt x="4482328" y="10041"/>
                    <a:pt x="4482328" y="22427"/>
                  </a:cubicBezTo>
                  <a:lnTo>
                    <a:pt x="4482328" y="2406258"/>
                  </a:lnTo>
                  <a:cubicBezTo>
                    <a:pt x="4482328" y="2412206"/>
                    <a:pt x="4479965" y="2417911"/>
                    <a:pt x="4475759" y="2422116"/>
                  </a:cubicBezTo>
                  <a:cubicBezTo>
                    <a:pt x="4471553" y="2426322"/>
                    <a:pt x="4465849" y="2428685"/>
                    <a:pt x="4459901" y="2428685"/>
                  </a:cubicBezTo>
                  <a:lnTo>
                    <a:pt x="22427" y="2428685"/>
                  </a:lnTo>
                  <a:cubicBezTo>
                    <a:pt x="10041" y="2428685"/>
                    <a:pt x="0" y="2418644"/>
                    <a:pt x="0" y="2406258"/>
                  </a:cubicBezTo>
                  <a:lnTo>
                    <a:pt x="0" y="22427"/>
                  </a:lnTo>
                  <a:cubicBezTo>
                    <a:pt x="0" y="16479"/>
                    <a:pt x="2363" y="10775"/>
                    <a:pt x="6569" y="6569"/>
                  </a:cubicBezTo>
                  <a:cubicBezTo>
                    <a:pt x="10775" y="2363"/>
                    <a:pt x="16479" y="0"/>
                    <a:pt x="224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625834">
            <a:off x="5140545" y="5253188"/>
            <a:ext cx="1360172" cy="1626293"/>
          </a:xfrm>
          <a:custGeom>
            <a:avLst/>
            <a:gdLst/>
            <a:ahLst/>
            <a:cxnLst/>
            <a:rect r="r" b="b" t="t" l="l"/>
            <a:pathLst>
              <a:path h="1626293" w="1360172">
                <a:moveTo>
                  <a:pt x="0" y="0"/>
                </a:moveTo>
                <a:lnTo>
                  <a:pt x="1360173" y="0"/>
                </a:lnTo>
                <a:lnTo>
                  <a:pt x="1360173" y="1626293"/>
                </a:lnTo>
                <a:lnTo>
                  <a:pt x="0" y="16262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00324">
            <a:off x="16190742" y="1531846"/>
            <a:ext cx="1549878" cy="1687986"/>
          </a:xfrm>
          <a:custGeom>
            <a:avLst/>
            <a:gdLst/>
            <a:ahLst/>
            <a:cxnLst/>
            <a:rect r="r" b="b" t="t" l="l"/>
            <a:pathLst>
              <a:path h="1687986" w="1549878">
                <a:moveTo>
                  <a:pt x="0" y="0"/>
                </a:moveTo>
                <a:lnTo>
                  <a:pt x="1549878" y="0"/>
                </a:lnTo>
                <a:lnTo>
                  <a:pt x="1549878" y="1687985"/>
                </a:lnTo>
                <a:lnTo>
                  <a:pt x="0" y="1687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47343" y="2181422"/>
            <a:ext cx="8493552" cy="97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00"/>
              </a:lnSpc>
            </a:pPr>
            <a:r>
              <a:rPr lang="en-US" sz="5643">
                <a:solidFill>
                  <a:srgbClr val="000000"/>
                </a:solidFill>
                <a:latin typeface="Alice Bold"/>
              </a:rPr>
              <a:t>Scan the QR  code            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426048">
            <a:off x="1661993" y="3344110"/>
            <a:ext cx="428812" cy="1483310"/>
          </a:xfrm>
          <a:custGeom>
            <a:avLst/>
            <a:gdLst/>
            <a:ahLst/>
            <a:cxnLst/>
            <a:rect r="r" b="b" t="t" l="l"/>
            <a:pathLst>
              <a:path h="1483310" w="428812">
                <a:moveTo>
                  <a:pt x="0" y="0"/>
                </a:moveTo>
                <a:lnTo>
                  <a:pt x="428811" y="0"/>
                </a:lnTo>
                <a:lnTo>
                  <a:pt x="428811" y="1483310"/>
                </a:lnTo>
                <a:lnTo>
                  <a:pt x="0" y="1483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100000">
            <a:off x="11775644" y="2090544"/>
            <a:ext cx="1333098" cy="1955210"/>
          </a:xfrm>
          <a:custGeom>
            <a:avLst/>
            <a:gdLst/>
            <a:ahLst/>
            <a:cxnLst/>
            <a:rect r="r" b="b" t="t" l="l"/>
            <a:pathLst>
              <a:path h="1955210" w="1333098">
                <a:moveTo>
                  <a:pt x="0" y="0"/>
                </a:moveTo>
                <a:lnTo>
                  <a:pt x="1333098" y="0"/>
                </a:lnTo>
                <a:lnTo>
                  <a:pt x="1333098" y="1955210"/>
                </a:lnTo>
                <a:lnTo>
                  <a:pt x="0" y="19552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7203126">
            <a:off x="4172434" y="386402"/>
            <a:ext cx="852115" cy="2159738"/>
          </a:xfrm>
          <a:custGeom>
            <a:avLst/>
            <a:gdLst/>
            <a:ahLst/>
            <a:cxnLst/>
            <a:rect r="r" b="b" t="t" l="l"/>
            <a:pathLst>
              <a:path h="2159738" w="852115">
                <a:moveTo>
                  <a:pt x="852115" y="0"/>
                </a:moveTo>
                <a:lnTo>
                  <a:pt x="0" y="0"/>
                </a:lnTo>
                <a:lnTo>
                  <a:pt x="0" y="2159738"/>
                </a:lnTo>
                <a:lnTo>
                  <a:pt x="852115" y="2159738"/>
                </a:lnTo>
                <a:lnTo>
                  <a:pt x="85211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571957" y="1110206"/>
            <a:ext cx="373734" cy="356065"/>
            <a:chOff x="0" y="0"/>
            <a:chExt cx="1772920" cy="1689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CC751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2058741" y="1454904"/>
            <a:ext cx="373734" cy="356065"/>
            <a:chOff x="0" y="0"/>
            <a:chExt cx="1772920" cy="16891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CC751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-839035">
            <a:off x="2533390" y="8768381"/>
            <a:ext cx="1179236" cy="979838"/>
          </a:xfrm>
          <a:custGeom>
            <a:avLst/>
            <a:gdLst/>
            <a:ahLst/>
            <a:cxnLst/>
            <a:rect r="r" b="b" t="t" l="l"/>
            <a:pathLst>
              <a:path h="979838" w="1179236">
                <a:moveTo>
                  <a:pt x="0" y="0"/>
                </a:moveTo>
                <a:lnTo>
                  <a:pt x="1179235" y="0"/>
                </a:lnTo>
                <a:lnTo>
                  <a:pt x="1179235" y="979838"/>
                </a:lnTo>
                <a:lnTo>
                  <a:pt x="0" y="9798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306502" y="2054840"/>
            <a:ext cx="340840" cy="1013310"/>
          </a:xfrm>
          <a:custGeom>
            <a:avLst/>
            <a:gdLst/>
            <a:ahLst/>
            <a:cxnLst/>
            <a:rect r="r" b="b" t="t" l="l"/>
            <a:pathLst>
              <a:path h="1013310" w="340840">
                <a:moveTo>
                  <a:pt x="0" y="0"/>
                </a:moveTo>
                <a:lnTo>
                  <a:pt x="340841" y="0"/>
                </a:lnTo>
                <a:lnTo>
                  <a:pt x="340841" y="1013309"/>
                </a:lnTo>
                <a:lnTo>
                  <a:pt x="0" y="10133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959042" y="2875869"/>
            <a:ext cx="202667" cy="192280"/>
          </a:xfrm>
          <a:custGeom>
            <a:avLst/>
            <a:gdLst/>
            <a:ahLst/>
            <a:cxnLst/>
            <a:rect r="r" b="b" t="t" l="l"/>
            <a:pathLst>
              <a:path h="192280" w="202667">
                <a:moveTo>
                  <a:pt x="0" y="0"/>
                </a:moveTo>
                <a:lnTo>
                  <a:pt x="202668" y="0"/>
                </a:lnTo>
                <a:lnTo>
                  <a:pt x="202668" y="192280"/>
                </a:lnTo>
                <a:lnTo>
                  <a:pt x="0" y="19228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751103" y="3833916"/>
            <a:ext cx="724114" cy="865788"/>
          </a:xfrm>
          <a:custGeom>
            <a:avLst/>
            <a:gdLst/>
            <a:ahLst/>
            <a:cxnLst/>
            <a:rect r="r" b="b" t="t" l="l"/>
            <a:pathLst>
              <a:path h="865788" w="724114">
                <a:moveTo>
                  <a:pt x="0" y="0"/>
                </a:moveTo>
                <a:lnTo>
                  <a:pt x="724114" y="0"/>
                </a:lnTo>
                <a:lnTo>
                  <a:pt x="724114" y="865789"/>
                </a:lnTo>
                <a:lnTo>
                  <a:pt x="0" y="8657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636695" y="4507424"/>
            <a:ext cx="202667" cy="192280"/>
          </a:xfrm>
          <a:custGeom>
            <a:avLst/>
            <a:gdLst/>
            <a:ahLst/>
            <a:cxnLst/>
            <a:rect r="r" b="b" t="t" l="l"/>
            <a:pathLst>
              <a:path h="192280" w="202667">
                <a:moveTo>
                  <a:pt x="0" y="0"/>
                </a:moveTo>
                <a:lnTo>
                  <a:pt x="202667" y="0"/>
                </a:lnTo>
                <a:lnTo>
                  <a:pt x="202667" y="192281"/>
                </a:lnTo>
                <a:lnTo>
                  <a:pt x="0" y="19228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291280" y="5712081"/>
            <a:ext cx="602838" cy="861198"/>
          </a:xfrm>
          <a:custGeom>
            <a:avLst/>
            <a:gdLst/>
            <a:ahLst/>
            <a:cxnLst/>
            <a:rect r="r" b="b" t="t" l="l"/>
            <a:pathLst>
              <a:path h="861198" w="602838">
                <a:moveTo>
                  <a:pt x="0" y="0"/>
                </a:moveTo>
                <a:lnTo>
                  <a:pt x="602838" y="0"/>
                </a:lnTo>
                <a:lnTo>
                  <a:pt x="602838" y="861198"/>
                </a:lnTo>
                <a:lnTo>
                  <a:pt x="0" y="86119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331456" y="6258349"/>
            <a:ext cx="202667" cy="192280"/>
          </a:xfrm>
          <a:custGeom>
            <a:avLst/>
            <a:gdLst/>
            <a:ahLst/>
            <a:cxnLst/>
            <a:rect r="r" b="b" t="t" l="l"/>
            <a:pathLst>
              <a:path h="192280" w="202667">
                <a:moveTo>
                  <a:pt x="0" y="0"/>
                </a:moveTo>
                <a:lnTo>
                  <a:pt x="202667" y="0"/>
                </a:lnTo>
                <a:lnTo>
                  <a:pt x="202667" y="192280"/>
                </a:lnTo>
                <a:lnTo>
                  <a:pt x="0" y="19228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034908" y="488196"/>
            <a:ext cx="5821939" cy="966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6"/>
              </a:lnSpc>
            </a:pPr>
            <a:r>
              <a:rPr lang="en-US" sz="5597">
                <a:solidFill>
                  <a:srgbClr val="0097B2"/>
                </a:solidFill>
                <a:latin typeface="Gagalin"/>
              </a:rPr>
              <a:t>How does it work?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756479" y="3977161"/>
            <a:ext cx="9804834" cy="81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640"/>
              </a:lnSpc>
            </a:pPr>
            <a:r>
              <a:rPr lang="en-US" sz="4743">
                <a:solidFill>
                  <a:srgbClr val="000000"/>
                </a:solidFill>
                <a:latin typeface="Alice Bold"/>
              </a:rPr>
              <a:t>QR code to URL conversion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475217" y="5961560"/>
            <a:ext cx="9858684" cy="81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50"/>
              </a:lnSpc>
            </a:pPr>
            <a:r>
              <a:rPr lang="en-US" sz="4678">
                <a:solidFill>
                  <a:srgbClr val="000000"/>
                </a:solidFill>
                <a:latin typeface="Alice Bold"/>
              </a:rPr>
              <a:t>Ml model gets the URL input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290947" y="7004066"/>
            <a:ext cx="931065" cy="1244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9"/>
              </a:lnSpc>
              <a:spcBef>
                <a:spcPct val="0"/>
              </a:spcBef>
            </a:pPr>
            <a:r>
              <a:rPr lang="en-US" sz="7256">
                <a:solidFill>
                  <a:srgbClr val="000000"/>
                </a:solidFill>
                <a:latin typeface="Bukhari Script"/>
              </a:rPr>
              <a:t>4.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21291" y="7611993"/>
            <a:ext cx="8815888" cy="15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9"/>
              </a:lnSpc>
              <a:spcBef>
                <a:spcPct val="0"/>
              </a:spcBef>
            </a:pPr>
            <a:r>
              <a:rPr lang="en-US" sz="4427">
                <a:solidFill>
                  <a:srgbClr val="000000"/>
                </a:solidFill>
                <a:latin typeface="Alice Bold"/>
              </a:rPr>
              <a:t>Determines whether the QR code is likely to be malicious or not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-1349980">
            <a:off x="16636470" y="6762824"/>
            <a:ext cx="966551" cy="929646"/>
          </a:xfrm>
          <a:custGeom>
            <a:avLst/>
            <a:gdLst/>
            <a:ahLst/>
            <a:cxnLst/>
            <a:rect r="r" b="b" t="t" l="l"/>
            <a:pathLst>
              <a:path h="929646" w="966551">
                <a:moveTo>
                  <a:pt x="0" y="0"/>
                </a:moveTo>
                <a:lnTo>
                  <a:pt x="966551" y="0"/>
                </a:lnTo>
                <a:lnTo>
                  <a:pt x="966551" y="929646"/>
                </a:lnTo>
                <a:lnTo>
                  <a:pt x="0" y="92964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778" y="-42564"/>
            <a:ext cx="18293607" cy="10287000"/>
            <a:chOff x="0" y="0"/>
            <a:chExt cx="1149350" cy="1149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54731" cy="6610010"/>
            </a:xfrm>
            <a:custGeom>
              <a:avLst/>
              <a:gdLst/>
              <a:ahLst/>
              <a:cxnLst/>
              <a:rect r="r" b="b" t="t" l="l"/>
              <a:pathLst>
                <a:path h="6610010" w="11754731">
                  <a:moveTo>
                    <a:pt x="11754731" y="73039"/>
                  </a:moveTo>
                  <a:lnTo>
                    <a:pt x="11754731" y="0"/>
                  </a:lnTo>
                  <a:lnTo>
                    <a:pt x="64943" y="0"/>
                  </a:lnTo>
                  <a:lnTo>
                    <a:pt x="64943" y="36519"/>
                  </a:lnTo>
                  <a:lnTo>
                    <a:pt x="0" y="36519"/>
                  </a:lnTo>
                  <a:lnTo>
                    <a:pt x="0" y="6610010"/>
                  </a:lnTo>
                  <a:lnTo>
                    <a:pt x="129887" y="6610010"/>
                  </a:lnTo>
                  <a:lnTo>
                    <a:pt x="129887" y="5331831"/>
                  </a:lnTo>
                  <a:lnTo>
                    <a:pt x="2337958" y="5331831"/>
                  </a:lnTo>
                  <a:lnTo>
                    <a:pt x="2337958" y="6610010"/>
                  </a:lnTo>
                  <a:lnTo>
                    <a:pt x="2467844" y="6610010"/>
                  </a:lnTo>
                  <a:lnTo>
                    <a:pt x="2467844" y="5331831"/>
                  </a:lnTo>
                  <a:lnTo>
                    <a:pt x="4675915" y="5331831"/>
                  </a:lnTo>
                  <a:lnTo>
                    <a:pt x="4675915" y="6610010"/>
                  </a:lnTo>
                  <a:lnTo>
                    <a:pt x="4805802" y="6610010"/>
                  </a:lnTo>
                  <a:lnTo>
                    <a:pt x="4805802" y="5331831"/>
                  </a:lnTo>
                  <a:lnTo>
                    <a:pt x="7013873" y="5331831"/>
                  </a:lnTo>
                  <a:lnTo>
                    <a:pt x="7013873" y="6610010"/>
                  </a:lnTo>
                  <a:lnTo>
                    <a:pt x="7143759" y="6610010"/>
                  </a:lnTo>
                  <a:lnTo>
                    <a:pt x="7143759" y="5331831"/>
                  </a:lnTo>
                  <a:lnTo>
                    <a:pt x="9351831" y="5331831"/>
                  </a:lnTo>
                  <a:lnTo>
                    <a:pt x="9351831" y="6610010"/>
                  </a:lnTo>
                  <a:lnTo>
                    <a:pt x="9481717" y="6610010"/>
                  </a:lnTo>
                  <a:lnTo>
                    <a:pt x="9481717" y="5331831"/>
                  </a:lnTo>
                  <a:lnTo>
                    <a:pt x="11754731" y="5331831"/>
                  </a:lnTo>
                  <a:lnTo>
                    <a:pt x="11754731" y="5258793"/>
                  </a:lnTo>
                  <a:lnTo>
                    <a:pt x="9481717" y="5258793"/>
                  </a:lnTo>
                  <a:lnTo>
                    <a:pt x="9481717" y="4017133"/>
                  </a:lnTo>
                  <a:lnTo>
                    <a:pt x="11754731" y="4017133"/>
                  </a:lnTo>
                  <a:lnTo>
                    <a:pt x="11754731" y="3944094"/>
                  </a:lnTo>
                  <a:lnTo>
                    <a:pt x="9481717" y="3944094"/>
                  </a:lnTo>
                  <a:lnTo>
                    <a:pt x="9481717" y="2702435"/>
                  </a:lnTo>
                  <a:lnTo>
                    <a:pt x="11754731" y="2702435"/>
                  </a:lnTo>
                  <a:lnTo>
                    <a:pt x="11754731" y="2629396"/>
                  </a:lnTo>
                  <a:lnTo>
                    <a:pt x="9481717" y="2629396"/>
                  </a:lnTo>
                  <a:lnTo>
                    <a:pt x="9481717" y="1387737"/>
                  </a:lnTo>
                  <a:lnTo>
                    <a:pt x="11754731" y="1387737"/>
                  </a:lnTo>
                  <a:lnTo>
                    <a:pt x="11754731" y="1314698"/>
                  </a:lnTo>
                  <a:lnTo>
                    <a:pt x="9481717" y="1314698"/>
                  </a:lnTo>
                  <a:lnTo>
                    <a:pt x="9481717" y="73039"/>
                  </a:lnTo>
                  <a:lnTo>
                    <a:pt x="11754731" y="73039"/>
                  </a:lnTo>
                  <a:close/>
                  <a:moveTo>
                    <a:pt x="2467844" y="1314698"/>
                  </a:moveTo>
                  <a:lnTo>
                    <a:pt x="2467844" y="73039"/>
                  </a:lnTo>
                  <a:lnTo>
                    <a:pt x="4675915" y="73039"/>
                  </a:lnTo>
                  <a:lnTo>
                    <a:pt x="4675915" y="1314698"/>
                  </a:lnTo>
                  <a:lnTo>
                    <a:pt x="2467844" y="1314698"/>
                  </a:lnTo>
                  <a:close/>
                  <a:moveTo>
                    <a:pt x="4675915" y="1387737"/>
                  </a:moveTo>
                  <a:lnTo>
                    <a:pt x="4675915" y="2629396"/>
                  </a:lnTo>
                  <a:lnTo>
                    <a:pt x="2467844" y="2629396"/>
                  </a:lnTo>
                  <a:lnTo>
                    <a:pt x="2467844" y="1387737"/>
                  </a:lnTo>
                  <a:lnTo>
                    <a:pt x="4675915" y="1387737"/>
                  </a:lnTo>
                  <a:close/>
                  <a:moveTo>
                    <a:pt x="2337958" y="1314698"/>
                  </a:moveTo>
                  <a:lnTo>
                    <a:pt x="129887" y="1314698"/>
                  </a:lnTo>
                  <a:lnTo>
                    <a:pt x="129887" y="73039"/>
                  </a:lnTo>
                  <a:lnTo>
                    <a:pt x="2337958" y="73039"/>
                  </a:lnTo>
                  <a:lnTo>
                    <a:pt x="2337958" y="1314698"/>
                  </a:lnTo>
                  <a:close/>
                  <a:moveTo>
                    <a:pt x="2337958" y="1387737"/>
                  </a:moveTo>
                  <a:lnTo>
                    <a:pt x="2337958" y="2629396"/>
                  </a:lnTo>
                  <a:lnTo>
                    <a:pt x="129887" y="2629396"/>
                  </a:lnTo>
                  <a:lnTo>
                    <a:pt x="129887" y="1387737"/>
                  </a:lnTo>
                  <a:lnTo>
                    <a:pt x="2337958" y="1387737"/>
                  </a:lnTo>
                  <a:close/>
                  <a:moveTo>
                    <a:pt x="2337958" y="2702435"/>
                  </a:moveTo>
                  <a:lnTo>
                    <a:pt x="2337958" y="3944094"/>
                  </a:lnTo>
                  <a:lnTo>
                    <a:pt x="129887" y="3944094"/>
                  </a:lnTo>
                  <a:lnTo>
                    <a:pt x="129887" y="2702435"/>
                  </a:lnTo>
                  <a:lnTo>
                    <a:pt x="2337958" y="2702435"/>
                  </a:lnTo>
                  <a:close/>
                  <a:moveTo>
                    <a:pt x="2467844" y="2702435"/>
                  </a:moveTo>
                  <a:lnTo>
                    <a:pt x="4675915" y="2702435"/>
                  </a:lnTo>
                  <a:lnTo>
                    <a:pt x="4675915" y="3944094"/>
                  </a:lnTo>
                  <a:lnTo>
                    <a:pt x="2467844" y="3944094"/>
                  </a:lnTo>
                  <a:lnTo>
                    <a:pt x="2467844" y="2702435"/>
                  </a:lnTo>
                  <a:close/>
                  <a:moveTo>
                    <a:pt x="4805802" y="2702435"/>
                  </a:moveTo>
                  <a:lnTo>
                    <a:pt x="7013873" y="2702435"/>
                  </a:lnTo>
                  <a:lnTo>
                    <a:pt x="7013873" y="3944094"/>
                  </a:lnTo>
                  <a:lnTo>
                    <a:pt x="4805802" y="3944094"/>
                  </a:lnTo>
                  <a:lnTo>
                    <a:pt x="4805802" y="2702435"/>
                  </a:lnTo>
                  <a:close/>
                  <a:moveTo>
                    <a:pt x="4805802" y="2629396"/>
                  </a:moveTo>
                  <a:lnTo>
                    <a:pt x="4805802" y="1387737"/>
                  </a:lnTo>
                  <a:lnTo>
                    <a:pt x="7013873" y="1387737"/>
                  </a:lnTo>
                  <a:lnTo>
                    <a:pt x="7013873" y="2629396"/>
                  </a:lnTo>
                  <a:lnTo>
                    <a:pt x="4805802" y="2629396"/>
                  </a:lnTo>
                  <a:close/>
                  <a:moveTo>
                    <a:pt x="4805802" y="1314698"/>
                  </a:moveTo>
                  <a:lnTo>
                    <a:pt x="4805802" y="73039"/>
                  </a:lnTo>
                  <a:lnTo>
                    <a:pt x="7013873" y="73039"/>
                  </a:lnTo>
                  <a:lnTo>
                    <a:pt x="7013873" y="1314698"/>
                  </a:lnTo>
                  <a:lnTo>
                    <a:pt x="4805802" y="1314698"/>
                  </a:lnTo>
                  <a:close/>
                  <a:moveTo>
                    <a:pt x="129887" y="5258793"/>
                  </a:moveTo>
                  <a:lnTo>
                    <a:pt x="129887" y="4017133"/>
                  </a:lnTo>
                  <a:lnTo>
                    <a:pt x="2337958" y="4017133"/>
                  </a:lnTo>
                  <a:lnTo>
                    <a:pt x="2337958" y="5258793"/>
                  </a:lnTo>
                  <a:lnTo>
                    <a:pt x="129887" y="5258793"/>
                  </a:lnTo>
                  <a:close/>
                  <a:moveTo>
                    <a:pt x="2467844" y="5258793"/>
                  </a:moveTo>
                  <a:lnTo>
                    <a:pt x="2467844" y="4017133"/>
                  </a:lnTo>
                  <a:lnTo>
                    <a:pt x="4675915" y="4017133"/>
                  </a:lnTo>
                  <a:lnTo>
                    <a:pt x="4675915" y="5258793"/>
                  </a:lnTo>
                  <a:lnTo>
                    <a:pt x="2467844" y="5258793"/>
                  </a:lnTo>
                  <a:close/>
                  <a:moveTo>
                    <a:pt x="4805802" y="5258793"/>
                  </a:moveTo>
                  <a:lnTo>
                    <a:pt x="4805802" y="4017133"/>
                  </a:lnTo>
                  <a:lnTo>
                    <a:pt x="7013873" y="4017133"/>
                  </a:lnTo>
                  <a:lnTo>
                    <a:pt x="7013873" y="5258793"/>
                  </a:lnTo>
                  <a:lnTo>
                    <a:pt x="4805802" y="5258793"/>
                  </a:lnTo>
                  <a:close/>
                  <a:moveTo>
                    <a:pt x="9351831" y="5258793"/>
                  </a:moveTo>
                  <a:lnTo>
                    <a:pt x="7143759" y="5258793"/>
                  </a:lnTo>
                  <a:lnTo>
                    <a:pt x="7143759" y="4017133"/>
                  </a:lnTo>
                  <a:lnTo>
                    <a:pt x="9351831" y="4017133"/>
                  </a:lnTo>
                  <a:lnTo>
                    <a:pt x="9351831" y="5258793"/>
                  </a:lnTo>
                  <a:close/>
                  <a:moveTo>
                    <a:pt x="9351831" y="3944094"/>
                  </a:moveTo>
                  <a:lnTo>
                    <a:pt x="7143759" y="3944094"/>
                  </a:lnTo>
                  <a:lnTo>
                    <a:pt x="7143759" y="2702435"/>
                  </a:lnTo>
                  <a:lnTo>
                    <a:pt x="9351831" y="2702435"/>
                  </a:lnTo>
                  <a:lnTo>
                    <a:pt x="9351831" y="3944094"/>
                  </a:lnTo>
                  <a:close/>
                  <a:moveTo>
                    <a:pt x="9351831" y="2629396"/>
                  </a:moveTo>
                  <a:lnTo>
                    <a:pt x="7143759" y="2629396"/>
                  </a:lnTo>
                  <a:lnTo>
                    <a:pt x="7143759" y="1387737"/>
                  </a:lnTo>
                  <a:lnTo>
                    <a:pt x="9351831" y="1387737"/>
                  </a:lnTo>
                  <a:lnTo>
                    <a:pt x="9351831" y="2629396"/>
                  </a:lnTo>
                  <a:close/>
                  <a:moveTo>
                    <a:pt x="9351831" y="1314698"/>
                  </a:moveTo>
                  <a:lnTo>
                    <a:pt x="7143759" y="1314698"/>
                  </a:lnTo>
                  <a:lnTo>
                    <a:pt x="7143759" y="73039"/>
                  </a:lnTo>
                  <a:lnTo>
                    <a:pt x="9351831" y="73039"/>
                  </a:lnTo>
                  <a:lnTo>
                    <a:pt x="9351831" y="1314698"/>
                  </a:lnTo>
                  <a:close/>
                </a:path>
              </a:pathLst>
            </a:custGeom>
            <a:solidFill>
              <a:srgbClr val="E1DFDF">
                <a:alpha val="3490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46357" y="4619879"/>
            <a:ext cx="3645248" cy="3217985"/>
            <a:chOff x="0" y="0"/>
            <a:chExt cx="960065" cy="8475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60065" cy="847535"/>
            </a:xfrm>
            <a:custGeom>
              <a:avLst/>
              <a:gdLst/>
              <a:ahLst/>
              <a:cxnLst/>
              <a:rect r="r" b="b" t="t" l="l"/>
              <a:pathLst>
                <a:path h="847535" w="96006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438236" y="4499903"/>
            <a:ext cx="3645248" cy="3217985"/>
            <a:chOff x="0" y="0"/>
            <a:chExt cx="960065" cy="8475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60065" cy="847535"/>
            </a:xfrm>
            <a:custGeom>
              <a:avLst/>
              <a:gdLst/>
              <a:ahLst/>
              <a:cxnLst/>
              <a:rect r="r" b="b" t="t" l="l"/>
              <a:pathLst>
                <a:path h="847535" w="96006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DEF9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56157" y="4119339"/>
            <a:ext cx="2312816" cy="761127"/>
          </a:xfrm>
          <a:custGeom>
            <a:avLst/>
            <a:gdLst/>
            <a:ahLst/>
            <a:cxnLst/>
            <a:rect r="r" b="b" t="t" l="l"/>
            <a:pathLst>
              <a:path h="761127" w="2312816">
                <a:moveTo>
                  <a:pt x="0" y="0"/>
                </a:moveTo>
                <a:lnTo>
                  <a:pt x="2312816" y="0"/>
                </a:lnTo>
                <a:lnTo>
                  <a:pt x="2312816" y="761127"/>
                </a:lnTo>
                <a:lnTo>
                  <a:pt x="0" y="76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467779" y="1337668"/>
            <a:ext cx="7352441" cy="164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439"/>
              </a:lnSpc>
              <a:spcBef>
                <a:spcPct val="0"/>
              </a:spcBef>
            </a:pPr>
            <a:r>
              <a:rPr lang="en-US" sz="9599">
                <a:solidFill>
                  <a:srgbClr val="FF743E"/>
                </a:solidFill>
                <a:latin typeface="Roca Two Ultra-Bold"/>
              </a:rPr>
              <a:t>Tools Used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408778" y="4619879"/>
            <a:ext cx="3645248" cy="3217985"/>
            <a:chOff x="0" y="0"/>
            <a:chExt cx="960065" cy="8475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60065" cy="847535"/>
            </a:xfrm>
            <a:custGeom>
              <a:avLst/>
              <a:gdLst/>
              <a:ahLst/>
              <a:cxnLst/>
              <a:rect r="r" b="b" t="t" l="l"/>
              <a:pathLst>
                <a:path h="847535" w="96006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300656" y="4619879"/>
            <a:ext cx="3645248" cy="3098008"/>
            <a:chOff x="0" y="0"/>
            <a:chExt cx="960065" cy="81593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60065" cy="815936"/>
            </a:xfrm>
            <a:custGeom>
              <a:avLst/>
              <a:gdLst/>
              <a:ahLst/>
              <a:cxnLst/>
              <a:rect r="r" b="b" t="t" l="l"/>
              <a:pathLst>
                <a:path h="815936" w="960065">
                  <a:moveTo>
                    <a:pt x="0" y="0"/>
                  </a:moveTo>
                  <a:lnTo>
                    <a:pt x="960065" y="0"/>
                  </a:lnTo>
                  <a:lnTo>
                    <a:pt x="960065" y="815936"/>
                  </a:lnTo>
                  <a:lnTo>
                    <a:pt x="0" y="815936"/>
                  </a:lnTo>
                  <a:close/>
                </a:path>
              </a:pathLst>
            </a:custGeom>
            <a:solidFill>
              <a:srgbClr val="FDEF9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200"/>
                </a:lnSpc>
              </a:pPr>
            </a:p>
            <a:p>
              <a:pPr algn="ctr">
                <a:lnSpc>
                  <a:spcPts val="4200"/>
                </a:lnSpc>
              </a:pPr>
            </a:p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622333" y="3787680"/>
            <a:ext cx="1249786" cy="1220246"/>
          </a:xfrm>
          <a:custGeom>
            <a:avLst/>
            <a:gdLst/>
            <a:ahLst/>
            <a:cxnLst/>
            <a:rect r="r" b="b" t="t" l="l"/>
            <a:pathLst>
              <a:path h="1220246" w="1249786">
                <a:moveTo>
                  <a:pt x="0" y="0"/>
                </a:moveTo>
                <a:lnTo>
                  <a:pt x="1249786" y="0"/>
                </a:lnTo>
                <a:lnTo>
                  <a:pt x="1249786" y="1220246"/>
                </a:lnTo>
                <a:lnTo>
                  <a:pt x="0" y="122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3614052" y="4619879"/>
            <a:ext cx="3645248" cy="3217985"/>
            <a:chOff x="0" y="0"/>
            <a:chExt cx="960065" cy="8475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60065" cy="847535"/>
            </a:xfrm>
            <a:custGeom>
              <a:avLst/>
              <a:gdLst/>
              <a:ahLst/>
              <a:cxnLst/>
              <a:rect r="r" b="b" t="t" l="l"/>
              <a:pathLst>
                <a:path h="847535" w="96006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505930" y="4499903"/>
            <a:ext cx="3645248" cy="3217985"/>
            <a:chOff x="0" y="0"/>
            <a:chExt cx="960065" cy="84753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60065" cy="847535"/>
            </a:xfrm>
            <a:custGeom>
              <a:avLst/>
              <a:gdLst/>
              <a:ahLst/>
              <a:cxnLst/>
              <a:rect r="r" b="b" t="t" l="l"/>
              <a:pathLst>
                <a:path h="847535" w="96006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DEF9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4824241" y="3898869"/>
            <a:ext cx="1249786" cy="1202067"/>
          </a:xfrm>
          <a:custGeom>
            <a:avLst/>
            <a:gdLst/>
            <a:ahLst/>
            <a:cxnLst/>
            <a:rect r="r" b="b" t="t" l="l"/>
            <a:pathLst>
              <a:path h="1202067" w="1249786">
                <a:moveTo>
                  <a:pt x="0" y="0"/>
                </a:moveTo>
                <a:lnTo>
                  <a:pt x="1249786" y="0"/>
                </a:lnTo>
                <a:lnTo>
                  <a:pt x="1249786" y="1202067"/>
                </a:lnTo>
                <a:lnTo>
                  <a:pt x="0" y="12020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260860" y="788619"/>
            <a:ext cx="889887" cy="878561"/>
          </a:xfrm>
          <a:custGeom>
            <a:avLst/>
            <a:gdLst/>
            <a:ahLst/>
            <a:cxnLst/>
            <a:rect r="r" b="b" t="t" l="l"/>
            <a:pathLst>
              <a:path h="878561" w="889887">
                <a:moveTo>
                  <a:pt x="0" y="0"/>
                </a:moveTo>
                <a:lnTo>
                  <a:pt x="889887" y="0"/>
                </a:lnTo>
                <a:lnTo>
                  <a:pt x="889887" y="878561"/>
                </a:lnTo>
                <a:lnTo>
                  <a:pt x="0" y="878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9928809">
            <a:off x="3926838" y="405765"/>
            <a:ext cx="2747636" cy="2522830"/>
          </a:xfrm>
          <a:custGeom>
            <a:avLst/>
            <a:gdLst/>
            <a:ahLst/>
            <a:cxnLst/>
            <a:rect r="r" b="b" t="t" l="l"/>
            <a:pathLst>
              <a:path h="2522830" w="2747636">
                <a:moveTo>
                  <a:pt x="0" y="0"/>
                </a:moveTo>
                <a:lnTo>
                  <a:pt x="2747636" y="0"/>
                </a:lnTo>
                <a:lnTo>
                  <a:pt x="2747636" y="2522830"/>
                </a:lnTo>
                <a:lnTo>
                  <a:pt x="0" y="25228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582357">
            <a:off x="9929712" y="2552545"/>
            <a:ext cx="3540780" cy="721032"/>
          </a:xfrm>
          <a:custGeom>
            <a:avLst/>
            <a:gdLst/>
            <a:ahLst/>
            <a:cxnLst/>
            <a:rect r="r" b="b" t="t" l="l"/>
            <a:pathLst>
              <a:path h="721032" w="3540780">
                <a:moveTo>
                  <a:pt x="0" y="0"/>
                </a:moveTo>
                <a:lnTo>
                  <a:pt x="3540780" y="0"/>
                </a:lnTo>
                <a:lnTo>
                  <a:pt x="3540780" y="721031"/>
                </a:lnTo>
                <a:lnTo>
                  <a:pt x="0" y="7210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271198" y="4619879"/>
            <a:ext cx="3645248" cy="3217985"/>
            <a:chOff x="0" y="0"/>
            <a:chExt cx="960065" cy="84753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60065" cy="847535"/>
            </a:xfrm>
            <a:custGeom>
              <a:avLst/>
              <a:gdLst/>
              <a:ahLst/>
              <a:cxnLst/>
              <a:rect r="r" b="b" t="t" l="l"/>
              <a:pathLst>
                <a:path h="847535" w="96006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63076" y="4499903"/>
            <a:ext cx="3645248" cy="3217985"/>
            <a:chOff x="0" y="0"/>
            <a:chExt cx="960065" cy="84753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60065" cy="847535"/>
            </a:xfrm>
            <a:custGeom>
              <a:avLst/>
              <a:gdLst/>
              <a:ahLst/>
              <a:cxnLst/>
              <a:rect r="r" b="b" t="t" l="l"/>
              <a:pathLst>
                <a:path h="847535" w="96006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DEF94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2828407" y="3898869"/>
            <a:ext cx="878348" cy="1110555"/>
          </a:xfrm>
          <a:custGeom>
            <a:avLst/>
            <a:gdLst/>
            <a:ahLst/>
            <a:cxnLst/>
            <a:rect r="r" b="b" t="t" l="l"/>
            <a:pathLst>
              <a:path h="1110555" w="878348">
                <a:moveTo>
                  <a:pt x="0" y="0"/>
                </a:moveTo>
                <a:lnTo>
                  <a:pt x="878349" y="0"/>
                </a:lnTo>
                <a:lnTo>
                  <a:pt x="878349" y="1110555"/>
                </a:lnTo>
                <a:lnTo>
                  <a:pt x="0" y="1110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163076" y="5076825"/>
            <a:ext cx="36452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743E"/>
                </a:solidFill>
                <a:latin typeface="Roca Two Bold Italics"/>
              </a:rPr>
              <a:t>ML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467779" y="4942749"/>
            <a:ext cx="36452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743E"/>
                </a:solidFill>
                <a:latin typeface="Roca Two Bold Italics"/>
              </a:rPr>
              <a:t>Front End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055725" y="5872087"/>
            <a:ext cx="2469356" cy="102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2681" indent="-266341" lvl="1">
              <a:lnSpc>
                <a:spcPts val="2738"/>
              </a:lnSpc>
              <a:buFont typeface="Arial"/>
              <a:buChar char="•"/>
            </a:pPr>
            <a:r>
              <a:rPr lang="en-US" sz="2467" spc="288">
                <a:solidFill>
                  <a:srgbClr val="FF743E"/>
                </a:solidFill>
                <a:latin typeface="Roca Two"/>
              </a:rPr>
              <a:t>JavaScript</a:t>
            </a:r>
          </a:p>
          <a:p>
            <a:pPr algn="just" marL="532681" indent="-266341" lvl="1">
              <a:lnSpc>
                <a:spcPts val="2738"/>
              </a:lnSpc>
              <a:buFont typeface="Arial"/>
              <a:buChar char="•"/>
            </a:pPr>
            <a:r>
              <a:rPr lang="en-US" sz="2467" spc="288">
                <a:solidFill>
                  <a:srgbClr val="FF743E"/>
                </a:solidFill>
                <a:latin typeface="Roca Two"/>
              </a:rPr>
              <a:t>CSS</a:t>
            </a:r>
          </a:p>
          <a:p>
            <a:pPr algn="just" marL="532681" indent="-266341" lvl="1">
              <a:lnSpc>
                <a:spcPts val="2738"/>
              </a:lnSpc>
              <a:buFont typeface="Arial"/>
              <a:buChar char="•"/>
            </a:pPr>
            <a:r>
              <a:rPr lang="en-US" sz="2467" spc="288">
                <a:solidFill>
                  <a:srgbClr val="FF743E"/>
                </a:solidFill>
                <a:latin typeface="Roca Two"/>
              </a:rPr>
              <a:t>HTML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617443" y="4942749"/>
            <a:ext cx="36452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743E"/>
                </a:solidFill>
                <a:latin typeface="Roca Two Bold Italics"/>
              </a:rPr>
              <a:t>Integration tool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654101" y="5766369"/>
            <a:ext cx="3571933" cy="342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2681" indent="-266341" lvl="1">
              <a:lnSpc>
                <a:spcPts val="2738"/>
              </a:lnSpc>
              <a:buFont typeface="Arial"/>
              <a:buChar char="•"/>
            </a:pPr>
            <a:r>
              <a:rPr lang="en-US" sz="2467" spc="288">
                <a:solidFill>
                  <a:srgbClr val="FF743E"/>
                </a:solidFill>
                <a:latin typeface="Roca Two"/>
              </a:rPr>
              <a:t>Pycharm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69633" y="5805412"/>
            <a:ext cx="3645248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743E"/>
                </a:solidFill>
                <a:latin typeface="Roca Two"/>
              </a:rPr>
              <a:t>Training on 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743E"/>
                </a:solidFill>
                <a:latin typeface="Roca Two"/>
              </a:rPr>
              <a:t>COLLAB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586541" y="5076825"/>
            <a:ext cx="36452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743E"/>
                </a:solidFill>
                <a:latin typeface="Roca Two Bold Italics"/>
              </a:rPr>
              <a:t>Others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505930" y="5826358"/>
            <a:ext cx="3571933" cy="102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2681" indent="-266341" lvl="1">
              <a:lnSpc>
                <a:spcPts val="2738"/>
              </a:lnSpc>
              <a:buFont typeface="Arial"/>
              <a:buChar char="•"/>
            </a:pPr>
            <a:r>
              <a:rPr lang="en-US" sz="2467" spc="288">
                <a:solidFill>
                  <a:srgbClr val="FF743E"/>
                </a:solidFill>
                <a:latin typeface="Roca Two"/>
              </a:rPr>
              <a:t>Canva</a:t>
            </a:r>
          </a:p>
          <a:p>
            <a:pPr marL="532681" indent="-266341" lvl="1">
              <a:lnSpc>
                <a:spcPts val="2738"/>
              </a:lnSpc>
              <a:buFont typeface="Arial"/>
              <a:buChar char="•"/>
            </a:pPr>
            <a:r>
              <a:rPr lang="en-US" sz="2467" spc="288">
                <a:solidFill>
                  <a:srgbClr val="FF743E"/>
                </a:solidFill>
                <a:latin typeface="Roca Two"/>
              </a:rPr>
              <a:t>Vs code</a:t>
            </a:r>
          </a:p>
          <a:p>
            <a:pPr marL="532681" indent="-266341" lvl="1">
              <a:lnSpc>
                <a:spcPts val="2738"/>
              </a:lnSpc>
              <a:buFont typeface="Arial"/>
              <a:buChar char="•"/>
            </a:pPr>
            <a:r>
              <a:rPr lang="en-US" sz="2467" spc="288">
                <a:solidFill>
                  <a:srgbClr val="FF743E"/>
                </a:solidFill>
                <a:latin typeface="Roca Two"/>
              </a:rPr>
              <a:t>Figma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C7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3804" y="563493"/>
            <a:ext cx="17260392" cy="9352296"/>
            <a:chOff x="0" y="0"/>
            <a:chExt cx="4482328" cy="24286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2328" cy="2428685"/>
            </a:xfrm>
            <a:custGeom>
              <a:avLst/>
              <a:gdLst/>
              <a:ahLst/>
              <a:cxnLst/>
              <a:rect r="r" b="b" t="t" l="l"/>
              <a:pathLst>
                <a:path h="2428685" w="4482328">
                  <a:moveTo>
                    <a:pt x="22427" y="0"/>
                  </a:moveTo>
                  <a:lnTo>
                    <a:pt x="4459901" y="0"/>
                  </a:lnTo>
                  <a:cubicBezTo>
                    <a:pt x="4472287" y="0"/>
                    <a:pt x="4482328" y="10041"/>
                    <a:pt x="4482328" y="22427"/>
                  </a:cubicBezTo>
                  <a:lnTo>
                    <a:pt x="4482328" y="2406258"/>
                  </a:lnTo>
                  <a:cubicBezTo>
                    <a:pt x="4482328" y="2412206"/>
                    <a:pt x="4479965" y="2417911"/>
                    <a:pt x="4475759" y="2422116"/>
                  </a:cubicBezTo>
                  <a:cubicBezTo>
                    <a:pt x="4471553" y="2426322"/>
                    <a:pt x="4465849" y="2428685"/>
                    <a:pt x="4459901" y="2428685"/>
                  </a:cubicBezTo>
                  <a:lnTo>
                    <a:pt x="22427" y="2428685"/>
                  </a:lnTo>
                  <a:cubicBezTo>
                    <a:pt x="10041" y="2428685"/>
                    <a:pt x="0" y="2418644"/>
                    <a:pt x="0" y="2406258"/>
                  </a:cubicBezTo>
                  <a:lnTo>
                    <a:pt x="0" y="22427"/>
                  </a:lnTo>
                  <a:cubicBezTo>
                    <a:pt x="0" y="16479"/>
                    <a:pt x="2363" y="10775"/>
                    <a:pt x="6569" y="6569"/>
                  </a:cubicBezTo>
                  <a:cubicBezTo>
                    <a:pt x="10775" y="2363"/>
                    <a:pt x="16479" y="0"/>
                    <a:pt x="224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611250" y="1249798"/>
            <a:ext cx="6324558" cy="3354685"/>
            <a:chOff x="0" y="0"/>
            <a:chExt cx="1665727" cy="8835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5727" cy="883538"/>
            </a:xfrm>
            <a:custGeom>
              <a:avLst/>
              <a:gdLst/>
              <a:ahLst/>
              <a:cxnLst/>
              <a:rect r="r" b="b" t="t" l="l"/>
              <a:pathLst>
                <a:path h="883538" w="1665727">
                  <a:moveTo>
                    <a:pt x="0" y="0"/>
                  </a:moveTo>
                  <a:lnTo>
                    <a:pt x="1665727" y="0"/>
                  </a:lnTo>
                  <a:lnTo>
                    <a:pt x="1665727" y="883538"/>
                  </a:lnTo>
                  <a:lnTo>
                    <a:pt x="0" y="883538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2508004">
            <a:off x="858642" y="1122119"/>
            <a:ext cx="1463030" cy="1593399"/>
          </a:xfrm>
          <a:custGeom>
            <a:avLst/>
            <a:gdLst/>
            <a:ahLst/>
            <a:cxnLst/>
            <a:rect r="r" b="b" t="t" l="l"/>
            <a:pathLst>
              <a:path h="1593399" w="1463030">
                <a:moveTo>
                  <a:pt x="0" y="0"/>
                </a:moveTo>
                <a:lnTo>
                  <a:pt x="1463030" y="0"/>
                </a:lnTo>
                <a:lnTo>
                  <a:pt x="1463030" y="1593398"/>
                </a:lnTo>
                <a:lnTo>
                  <a:pt x="0" y="159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11250" y="8332303"/>
            <a:ext cx="889887" cy="878561"/>
          </a:xfrm>
          <a:custGeom>
            <a:avLst/>
            <a:gdLst/>
            <a:ahLst/>
            <a:cxnLst/>
            <a:rect r="r" b="b" t="t" l="l"/>
            <a:pathLst>
              <a:path h="878561" w="889887">
                <a:moveTo>
                  <a:pt x="0" y="0"/>
                </a:moveTo>
                <a:lnTo>
                  <a:pt x="889887" y="0"/>
                </a:lnTo>
                <a:lnTo>
                  <a:pt x="889887" y="878561"/>
                </a:lnTo>
                <a:lnTo>
                  <a:pt x="0" y="878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517609">
            <a:off x="1446125" y="7281764"/>
            <a:ext cx="1145740" cy="1645319"/>
          </a:xfrm>
          <a:custGeom>
            <a:avLst/>
            <a:gdLst/>
            <a:ahLst/>
            <a:cxnLst/>
            <a:rect r="r" b="b" t="t" l="l"/>
            <a:pathLst>
              <a:path h="1645319" w="1145740">
                <a:moveTo>
                  <a:pt x="0" y="0"/>
                </a:moveTo>
                <a:lnTo>
                  <a:pt x="1145740" y="0"/>
                </a:lnTo>
                <a:lnTo>
                  <a:pt x="1145740" y="1645319"/>
                </a:lnTo>
                <a:lnTo>
                  <a:pt x="0" y="1645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79729" y="2622664"/>
            <a:ext cx="1179236" cy="979838"/>
          </a:xfrm>
          <a:custGeom>
            <a:avLst/>
            <a:gdLst/>
            <a:ahLst/>
            <a:cxnLst/>
            <a:rect r="r" b="b" t="t" l="l"/>
            <a:pathLst>
              <a:path h="979838" w="1179236">
                <a:moveTo>
                  <a:pt x="0" y="0"/>
                </a:moveTo>
                <a:lnTo>
                  <a:pt x="1179235" y="0"/>
                </a:lnTo>
                <a:lnTo>
                  <a:pt x="1179235" y="979837"/>
                </a:lnTo>
                <a:lnTo>
                  <a:pt x="0" y="9798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978659" y="3964298"/>
            <a:ext cx="456955" cy="564775"/>
          </a:xfrm>
          <a:custGeom>
            <a:avLst/>
            <a:gdLst/>
            <a:ahLst/>
            <a:cxnLst/>
            <a:rect r="r" b="b" t="t" l="l"/>
            <a:pathLst>
              <a:path h="564775" w="456955">
                <a:moveTo>
                  <a:pt x="0" y="0"/>
                </a:moveTo>
                <a:lnTo>
                  <a:pt x="456955" y="0"/>
                </a:lnTo>
                <a:lnTo>
                  <a:pt x="456955" y="564775"/>
                </a:lnTo>
                <a:lnTo>
                  <a:pt x="0" y="5647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4954109" y="2119578"/>
            <a:ext cx="528051" cy="503086"/>
            <a:chOff x="0" y="0"/>
            <a:chExt cx="1772920" cy="16891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CC751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5756586" y="1249798"/>
            <a:ext cx="528051" cy="503086"/>
            <a:chOff x="0" y="0"/>
            <a:chExt cx="1772920" cy="1689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CC751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-1085547">
            <a:off x="16678048" y="4722363"/>
            <a:ext cx="893266" cy="842274"/>
          </a:xfrm>
          <a:custGeom>
            <a:avLst/>
            <a:gdLst/>
            <a:ahLst/>
            <a:cxnLst/>
            <a:rect r="r" b="b" t="t" l="l"/>
            <a:pathLst>
              <a:path h="842274" w="893266">
                <a:moveTo>
                  <a:pt x="0" y="0"/>
                </a:moveTo>
                <a:lnTo>
                  <a:pt x="893266" y="0"/>
                </a:lnTo>
                <a:lnTo>
                  <a:pt x="893266" y="842274"/>
                </a:lnTo>
                <a:lnTo>
                  <a:pt x="0" y="8422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97556" b="-36756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700000">
            <a:off x="16165424" y="8121878"/>
            <a:ext cx="807845" cy="1490990"/>
          </a:xfrm>
          <a:custGeom>
            <a:avLst/>
            <a:gdLst/>
            <a:ahLst/>
            <a:cxnLst/>
            <a:rect r="r" b="b" t="t" l="l"/>
            <a:pathLst>
              <a:path h="1490990" w="807845">
                <a:moveTo>
                  <a:pt x="0" y="0"/>
                </a:moveTo>
                <a:lnTo>
                  <a:pt x="807845" y="0"/>
                </a:lnTo>
                <a:lnTo>
                  <a:pt x="807845" y="1490990"/>
                </a:lnTo>
                <a:lnTo>
                  <a:pt x="0" y="14909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53094">
            <a:off x="6707491" y="8370351"/>
            <a:ext cx="1779947" cy="585764"/>
          </a:xfrm>
          <a:custGeom>
            <a:avLst/>
            <a:gdLst/>
            <a:ahLst/>
            <a:cxnLst/>
            <a:rect r="r" b="b" t="t" l="l"/>
            <a:pathLst>
              <a:path h="585764" w="1779947">
                <a:moveTo>
                  <a:pt x="0" y="0"/>
                </a:moveTo>
                <a:lnTo>
                  <a:pt x="1779947" y="0"/>
                </a:lnTo>
                <a:lnTo>
                  <a:pt x="1779947" y="585764"/>
                </a:lnTo>
                <a:lnTo>
                  <a:pt x="0" y="5857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369501" y="4316253"/>
            <a:ext cx="455928" cy="576461"/>
          </a:xfrm>
          <a:custGeom>
            <a:avLst/>
            <a:gdLst/>
            <a:ahLst/>
            <a:cxnLst/>
            <a:rect r="r" b="b" t="t" l="l"/>
            <a:pathLst>
              <a:path h="576461" w="455928">
                <a:moveTo>
                  <a:pt x="0" y="0"/>
                </a:moveTo>
                <a:lnTo>
                  <a:pt x="455928" y="0"/>
                </a:lnTo>
                <a:lnTo>
                  <a:pt x="455928" y="576460"/>
                </a:lnTo>
                <a:lnTo>
                  <a:pt x="0" y="5764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77853" y="2744973"/>
            <a:ext cx="6798058" cy="3823908"/>
          </a:xfrm>
          <a:custGeom>
            <a:avLst/>
            <a:gdLst/>
            <a:ahLst/>
            <a:cxnLst/>
            <a:rect r="r" b="b" t="t" l="l"/>
            <a:pathLst>
              <a:path h="3823908" w="6798058">
                <a:moveTo>
                  <a:pt x="0" y="0"/>
                </a:moveTo>
                <a:lnTo>
                  <a:pt x="6798059" y="0"/>
                </a:lnTo>
                <a:lnTo>
                  <a:pt x="6798059" y="3823908"/>
                </a:lnTo>
                <a:lnTo>
                  <a:pt x="0" y="382390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161748" y="968690"/>
            <a:ext cx="7223561" cy="4063253"/>
          </a:xfrm>
          <a:custGeom>
            <a:avLst/>
            <a:gdLst/>
            <a:ahLst/>
            <a:cxnLst/>
            <a:rect r="r" b="b" t="t" l="l"/>
            <a:pathLst>
              <a:path h="4063253" w="7223561">
                <a:moveTo>
                  <a:pt x="0" y="0"/>
                </a:moveTo>
                <a:lnTo>
                  <a:pt x="7223562" y="0"/>
                </a:lnTo>
                <a:lnTo>
                  <a:pt x="7223562" y="4063253"/>
                </a:lnTo>
                <a:lnTo>
                  <a:pt x="0" y="406325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586312" y="3463497"/>
            <a:ext cx="783188" cy="783188"/>
          </a:xfrm>
          <a:custGeom>
            <a:avLst/>
            <a:gdLst/>
            <a:ahLst/>
            <a:cxnLst/>
            <a:rect r="r" b="b" t="t" l="l"/>
            <a:pathLst>
              <a:path h="783188" w="783188">
                <a:moveTo>
                  <a:pt x="0" y="0"/>
                </a:moveTo>
                <a:lnTo>
                  <a:pt x="783189" y="0"/>
                </a:lnTo>
                <a:lnTo>
                  <a:pt x="783189" y="783188"/>
                </a:lnTo>
                <a:lnTo>
                  <a:pt x="0" y="78318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978659" y="2081546"/>
            <a:ext cx="554866" cy="663426"/>
          </a:xfrm>
          <a:custGeom>
            <a:avLst/>
            <a:gdLst/>
            <a:ahLst/>
            <a:cxnLst/>
            <a:rect r="r" b="b" t="t" l="l"/>
            <a:pathLst>
              <a:path h="663426" w="554866">
                <a:moveTo>
                  <a:pt x="0" y="0"/>
                </a:moveTo>
                <a:lnTo>
                  <a:pt x="554866" y="0"/>
                </a:lnTo>
                <a:lnTo>
                  <a:pt x="554866" y="663427"/>
                </a:lnTo>
                <a:lnTo>
                  <a:pt x="0" y="66342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790086" y="5393893"/>
            <a:ext cx="6490310" cy="3650800"/>
          </a:xfrm>
          <a:custGeom>
            <a:avLst/>
            <a:gdLst/>
            <a:ahLst/>
            <a:cxnLst/>
            <a:rect r="r" b="b" t="t" l="l"/>
            <a:pathLst>
              <a:path h="3650800" w="6490310">
                <a:moveTo>
                  <a:pt x="0" y="0"/>
                </a:moveTo>
                <a:lnTo>
                  <a:pt x="6490311" y="0"/>
                </a:lnTo>
                <a:lnTo>
                  <a:pt x="6490311" y="3650800"/>
                </a:lnTo>
                <a:lnTo>
                  <a:pt x="0" y="3650800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869618" y="7053603"/>
            <a:ext cx="4533301" cy="100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5"/>
              </a:lnSpc>
              <a:spcBef>
                <a:spcPct val="0"/>
              </a:spcBef>
            </a:pPr>
            <a:r>
              <a:rPr lang="en-US" sz="5818">
                <a:solidFill>
                  <a:srgbClr val="000000"/>
                </a:solidFill>
                <a:latin typeface="Roca Two"/>
              </a:rPr>
              <a:t>Source Code: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3804" y="467352"/>
            <a:ext cx="17260392" cy="9352296"/>
            <a:chOff x="0" y="0"/>
            <a:chExt cx="4482328" cy="24286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2328" cy="2428685"/>
            </a:xfrm>
            <a:custGeom>
              <a:avLst/>
              <a:gdLst/>
              <a:ahLst/>
              <a:cxnLst/>
              <a:rect r="r" b="b" t="t" l="l"/>
              <a:pathLst>
                <a:path h="2428685" w="4482328">
                  <a:moveTo>
                    <a:pt x="22427" y="0"/>
                  </a:moveTo>
                  <a:lnTo>
                    <a:pt x="4459901" y="0"/>
                  </a:lnTo>
                  <a:cubicBezTo>
                    <a:pt x="4472287" y="0"/>
                    <a:pt x="4482328" y="10041"/>
                    <a:pt x="4482328" y="22427"/>
                  </a:cubicBezTo>
                  <a:lnTo>
                    <a:pt x="4482328" y="2406258"/>
                  </a:lnTo>
                  <a:cubicBezTo>
                    <a:pt x="4482328" y="2412206"/>
                    <a:pt x="4479965" y="2417911"/>
                    <a:pt x="4475759" y="2422116"/>
                  </a:cubicBezTo>
                  <a:cubicBezTo>
                    <a:pt x="4471553" y="2426322"/>
                    <a:pt x="4465849" y="2428685"/>
                    <a:pt x="4459901" y="2428685"/>
                  </a:cubicBezTo>
                  <a:lnTo>
                    <a:pt x="22427" y="2428685"/>
                  </a:lnTo>
                  <a:cubicBezTo>
                    <a:pt x="10041" y="2428685"/>
                    <a:pt x="0" y="2418644"/>
                    <a:pt x="0" y="2406258"/>
                  </a:cubicBezTo>
                  <a:lnTo>
                    <a:pt x="0" y="22427"/>
                  </a:lnTo>
                  <a:cubicBezTo>
                    <a:pt x="0" y="16479"/>
                    <a:pt x="2363" y="10775"/>
                    <a:pt x="6569" y="6569"/>
                  </a:cubicBezTo>
                  <a:cubicBezTo>
                    <a:pt x="10775" y="2363"/>
                    <a:pt x="16479" y="0"/>
                    <a:pt x="22427" y="0"/>
                  </a:cubicBezTo>
                  <a:close/>
                </a:path>
              </a:pathLst>
            </a:custGeom>
            <a:solidFill>
              <a:srgbClr val="FFD8DA"/>
            </a:solidFill>
            <a:ln w="200025" cap="rnd">
              <a:solidFill>
                <a:srgbClr val="FFFFFF"/>
              </a:solidFill>
              <a:prstDash val="dash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99663" y="711755"/>
            <a:ext cx="15878687" cy="8653615"/>
            <a:chOff x="0" y="0"/>
            <a:chExt cx="3881718" cy="21154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1910" y="43180"/>
              <a:ext cx="3833458" cy="2067210"/>
            </a:xfrm>
            <a:custGeom>
              <a:avLst/>
              <a:gdLst/>
              <a:ahLst/>
              <a:cxnLst/>
              <a:rect r="r" b="b" t="t" l="l"/>
              <a:pathLst>
                <a:path h="2067210" w="3833458">
                  <a:moveTo>
                    <a:pt x="0" y="0"/>
                  </a:moveTo>
                  <a:lnTo>
                    <a:pt x="3833458" y="0"/>
                  </a:lnTo>
                  <a:lnTo>
                    <a:pt x="3833458" y="2067210"/>
                  </a:lnTo>
                  <a:lnTo>
                    <a:pt x="0" y="2067210"/>
                  </a:lnTo>
                  <a:close/>
                </a:path>
              </a:pathLst>
            </a:custGeom>
            <a:solidFill>
              <a:srgbClr val="D4C3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5560" y="35560"/>
              <a:ext cx="3846158" cy="2079910"/>
            </a:xfrm>
            <a:custGeom>
              <a:avLst/>
              <a:gdLst/>
              <a:ahLst/>
              <a:cxnLst/>
              <a:rect r="r" b="b" t="t" l="l"/>
              <a:pathLst>
                <a:path h="2079910" w="3846158">
                  <a:moveTo>
                    <a:pt x="3846158" y="2079910"/>
                  </a:moveTo>
                  <a:lnTo>
                    <a:pt x="0" y="2079910"/>
                  </a:lnTo>
                  <a:lnTo>
                    <a:pt x="0" y="0"/>
                  </a:lnTo>
                  <a:lnTo>
                    <a:pt x="3846158" y="0"/>
                  </a:lnTo>
                  <a:lnTo>
                    <a:pt x="3846158" y="2079910"/>
                  </a:lnTo>
                  <a:close/>
                  <a:moveTo>
                    <a:pt x="12700" y="2067210"/>
                  </a:moveTo>
                  <a:lnTo>
                    <a:pt x="3833458" y="2067210"/>
                  </a:lnTo>
                  <a:lnTo>
                    <a:pt x="3833458" y="12700"/>
                  </a:lnTo>
                  <a:lnTo>
                    <a:pt x="12700" y="12700"/>
                  </a:lnTo>
                  <a:lnTo>
                    <a:pt x="12700" y="2067210"/>
                  </a:lnTo>
                  <a:close/>
                </a:path>
              </a:pathLst>
            </a:custGeom>
            <a:solidFill>
              <a:srgbClr val="1CA379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33457" cy="2067210"/>
            </a:xfrm>
            <a:custGeom>
              <a:avLst/>
              <a:gdLst/>
              <a:ahLst/>
              <a:cxnLst/>
              <a:rect r="r" b="b" t="t" l="l"/>
              <a:pathLst>
                <a:path h="2067210" w="3833457">
                  <a:moveTo>
                    <a:pt x="0" y="0"/>
                  </a:moveTo>
                  <a:lnTo>
                    <a:pt x="3833457" y="0"/>
                  </a:lnTo>
                  <a:lnTo>
                    <a:pt x="3833457" y="2067210"/>
                  </a:lnTo>
                  <a:lnTo>
                    <a:pt x="0" y="2067210"/>
                  </a:lnTo>
                  <a:close/>
                </a:path>
              </a:pathLst>
            </a:custGeom>
            <a:solidFill>
              <a:srgbClr val="F6F2E9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686613">
            <a:off x="15532458" y="740488"/>
            <a:ext cx="1572571" cy="1712701"/>
          </a:xfrm>
          <a:custGeom>
            <a:avLst/>
            <a:gdLst/>
            <a:ahLst/>
            <a:cxnLst/>
            <a:rect r="r" b="b" t="t" l="l"/>
            <a:pathLst>
              <a:path h="1712701" w="1572571">
                <a:moveTo>
                  <a:pt x="0" y="0"/>
                </a:moveTo>
                <a:lnTo>
                  <a:pt x="1572571" y="0"/>
                </a:lnTo>
                <a:lnTo>
                  <a:pt x="1572571" y="1712701"/>
                </a:lnTo>
                <a:lnTo>
                  <a:pt x="0" y="1712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209339">
            <a:off x="2430915" y="844802"/>
            <a:ext cx="850562" cy="1221434"/>
          </a:xfrm>
          <a:custGeom>
            <a:avLst/>
            <a:gdLst/>
            <a:ahLst/>
            <a:cxnLst/>
            <a:rect r="r" b="b" t="t" l="l"/>
            <a:pathLst>
              <a:path h="1221434" w="850562">
                <a:moveTo>
                  <a:pt x="0" y="0"/>
                </a:moveTo>
                <a:lnTo>
                  <a:pt x="850563" y="0"/>
                </a:lnTo>
                <a:lnTo>
                  <a:pt x="850563" y="1221433"/>
                </a:lnTo>
                <a:lnTo>
                  <a:pt x="0" y="12214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21572" y="0"/>
            <a:ext cx="951481" cy="1203022"/>
          </a:xfrm>
          <a:custGeom>
            <a:avLst/>
            <a:gdLst/>
            <a:ahLst/>
            <a:cxnLst/>
            <a:rect r="r" b="b" t="t" l="l"/>
            <a:pathLst>
              <a:path h="1203022" w="951481">
                <a:moveTo>
                  <a:pt x="0" y="0"/>
                </a:moveTo>
                <a:lnTo>
                  <a:pt x="951481" y="0"/>
                </a:lnTo>
                <a:lnTo>
                  <a:pt x="951481" y="1203022"/>
                </a:lnTo>
                <a:lnTo>
                  <a:pt x="0" y="12030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42207" y="2998740"/>
            <a:ext cx="7311541" cy="3640527"/>
          </a:xfrm>
          <a:custGeom>
            <a:avLst/>
            <a:gdLst/>
            <a:ahLst/>
            <a:cxnLst/>
            <a:rect r="r" b="b" t="t" l="l"/>
            <a:pathLst>
              <a:path h="3640527" w="7311541">
                <a:moveTo>
                  <a:pt x="0" y="0"/>
                </a:moveTo>
                <a:lnTo>
                  <a:pt x="7311542" y="0"/>
                </a:lnTo>
                <a:lnTo>
                  <a:pt x="7311542" y="3640527"/>
                </a:lnTo>
                <a:lnTo>
                  <a:pt x="0" y="36405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944" t="0" r="-4944" b="-3590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73053" y="4176459"/>
            <a:ext cx="6915243" cy="3640527"/>
          </a:xfrm>
          <a:custGeom>
            <a:avLst/>
            <a:gdLst/>
            <a:ahLst/>
            <a:cxnLst/>
            <a:rect r="r" b="b" t="t" l="l"/>
            <a:pathLst>
              <a:path h="3640527" w="6915243">
                <a:moveTo>
                  <a:pt x="0" y="0"/>
                </a:moveTo>
                <a:lnTo>
                  <a:pt x="6915243" y="0"/>
                </a:lnTo>
                <a:lnTo>
                  <a:pt x="6915243" y="3640528"/>
                </a:lnTo>
                <a:lnTo>
                  <a:pt x="0" y="36405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721" t="0" r="-7721" b="-3504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497978" y="1307047"/>
            <a:ext cx="6703869" cy="7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F743E"/>
                </a:solidFill>
                <a:latin typeface="Roca Two Bold"/>
              </a:rPr>
              <a:t>OUTPUT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DAFq7dchIRQ</dc:identifier>
  <dcterms:modified xsi:type="dcterms:W3CDTF">2011-08-01T06:04:30Z</dcterms:modified>
  <cp:revision>1</cp:revision>
  <dc:title>Copy of Red Yellow Blue Project Kickoff Brainstorm Scribbles Doodles Whiteboard Presentation</dc:title>
</cp:coreProperties>
</file>